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3"/>
  </p:notesMasterIdLst>
  <p:sldIdLst>
    <p:sldId id="486" r:id="rId2"/>
    <p:sldId id="487" r:id="rId3"/>
    <p:sldId id="488" r:id="rId4"/>
    <p:sldId id="491" r:id="rId5"/>
    <p:sldId id="489" r:id="rId6"/>
    <p:sldId id="490" r:id="rId7"/>
    <p:sldId id="492" r:id="rId8"/>
    <p:sldId id="493" r:id="rId9"/>
    <p:sldId id="497" r:id="rId10"/>
    <p:sldId id="498" r:id="rId11"/>
    <p:sldId id="499" r:id="rId12"/>
    <p:sldId id="494" r:id="rId13"/>
    <p:sldId id="495" r:id="rId14"/>
    <p:sldId id="496" r:id="rId15"/>
    <p:sldId id="500" r:id="rId16"/>
    <p:sldId id="501" r:id="rId17"/>
    <p:sldId id="502" r:id="rId18"/>
    <p:sldId id="503" r:id="rId19"/>
    <p:sldId id="504" r:id="rId20"/>
    <p:sldId id="505" r:id="rId21"/>
    <p:sldId id="506" r:id="rId22"/>
    <p:sldId id="507" r:id="rId23"/>
    <p:sldId id="508" r:id="rId24"/>
    <p:sldId id="509" r:id="rId25"/>
    <p:sldId id="510" r:id="rId26"/>
    <p:sldId id="511" r:id="rId27"/>
    <p:sldId id="512" r:id="rId28"/>
    <p:sldId id="513" r:id="rId29"/>
    <p:sldId id="514" r:id="rId30"/>
    <p:sldId id="515" r:id="rId31"/>
    <p:sldId id="516" r:id="rId32"/>
    <p:sldId id="517" r:id="rId33"/>
    <p:sldId id="519" r:id="rId34"/>
    <p:sldId id="526" r:id="rId35"/>
    <p:sldId id="520" r:id="rId36"/>
    <p:sldId id="518" r:id="rId37"/>
    <p:sldId id="521" r:id="rId38"/>
    <p:sldId id="522" r:id="rId39"/>
    <p:sldId id="523" r:id="rId40"/>
    <p:sldId id="524" r:id="rId41"/>
    <p:sldId id="525" r:id="rId4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EBF03-AC05-4EF7-80E8-231000B3EA99}" v="3" dt="2024-08-05T20:29:55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j Rahaman" userId="7153a10a1eb43703" providerId="LiveId" clId="{106EBF03-AC05-4EF7-80E8-231000B3EA99}"/>
    <pc:docChg chg="custSel addSld delSld modSld">
      <pc:chgData name="Ramij Rahaman" userId="7153a10a1eb43703" providerId="LiveId" clId="{106EBF03-AC05-4EF7-80E8-231000B3EA99}" dt="2024-08-05T20:40:01.308" v="309" actId="1076"/>
      <pc:docMkLst>
        <pc:docMk/>
      </pc:docMkLst>
      <pc:sldChg chg="addSp delSp modSp mod">
        <pc:chgData name="Ramij Rahaman" userId="7153a10a1eb43703" providerId="LiveId" clId="{106EBF03-AC05-4EF7-80E8-231000B3EA99}" dt="2024-08-05T20:03:46.781" v="143" actId="1076"/>
        <pc:sldMkLst>
          <pc:docMk/>
          <pc:sldMk cId="3615297587" sldId="339"/>
        </pc:sldMkLst>
        <pc:picChg chg="add del">
          <ac:chgData name="Ramij Rahaman" userId="7153a10a1eb43703" providerId="LiveId" clId="{106EBF03-AC05-4EF7-80E8-231000B3EA99}" dt="2024-08-05T19:32:44.062" v="1" actId="478"/>
          <ac:picMkLst>
            <pc:docMk/>
            <pc:sldMk cId="3615297587" sldId="339"/>
            <ac:picMk id="3" creationId="{2324DFC2-9A06-53BB-A792-66E867EB2E72}"/>
          </ac:picMkLst>
        </pc:picChg>
        <pc:picChg chg="add mod">
          <ac:chgData name="Ramij Rahaman" userId="7153a10a1eb43703" providerId="LiveId" clId="{106EBF03-AC05-4EF7-80E8-231000B3EA99}" dt="2024-08-05T19:33:09.418" v="4" actId="1076"/>
          <ac:picMkLst>
            <pc:docMk/>
            <pc:sldMk cId="3615297587" sldId="339"/>
            <ac:picMk id="5" creationId="{E6B07F36-861C-1166-73DC-ED2647D39BE8}"/>
          </ac:picMkLst>
        </pc:picChg>
        <pc:picChg chg="add mod">
          <ac:chgData name="Ramij Rahaman" userId="7153a10a1eb43703" providerId="LiveId" clId="{106EBF03-AC05-4EF7-80E8-231000B3EA99}" dt="2024-08-05T20:03:46.781" v="143" actId="1076"/>
          <ac:picMkLst>
            <pc:docMk/>
            <pc:sldMk cId="3615297587" sldId="339"/>
            <ac:picMk id="7" creationId="{BE2ACFE7-C0C6-4CBC-28A1-D413115214DE}"/>
          </ac:picMkLst>
        </pc:picChg>
        <pc:picChg chg="add mod">
          <ac:chgData name="Ramij Rahaman" userId="7153a10a1eb43703" providerId="LiveId" clId="{106EBF03-AC05-4EF7-80E8-231000B3EA99}" dt="2024-08-05T20:03:43.287" v="142" actId="1076"/>
          <ac:picMkLst>
            <pc:docMk/>
            <pc:sldMk cId="3615297587" sldId="339"/>
            <ac:picMk id="8" creationId="{F5DF8908-6490-3F34-259B-21DDBFF54ACD}"/>
          </ac:picMkLst>
        </pc:picChg>
      </pc:sldChg>
      <pc:sldChg chg="addSp modSp new mod">
        <pc:chgData name="Ramij Rahaman" userId="7153a10a1eb43703" providerId="LiveId" clId="{106EBF03-AC05-4EF7-80E8-231000B3EA99}" dt="2024-08-05T19:39:39.382" v="23" actId="1076"/>
        <pc:sldMkLst>
          <pc:docMk/>
          <pc:sldMk cId="2685047608" sldId="340"/>
        </pc:sldMkLst>
        <pc:picChg chg="add mod">
          <ac:chgData name="Ramij Rahaman" userId="7153a10a1eb43703" providerId="LiveId" clId="{106EBF03-AC05-4EF7-80E8-231000B3EA99}" dt="2024-08-05T19:36:25.457" v="15" actId="14100"/>
          <ac:picMkLst>
            <pc:docMk/>
            <pc:sldMk cId="2685047608" sldId="340"/>
            <ac:picMk id="3" creationId="{3CDFBBB8-7496-D229-6DCB-B88868451FD4}"/>
          </ac:picMkLst>
        </pc:picChg>
        <pc:picChg chg="add mod">
          <ac:chgData name="Ramij Rahaman" userId="7153a10a1eb43703" providerId="LiveId" clId="{106EBF03-AC05-4EF7-80E8-231000B3EA99}" dt="2024-08-05T19:36:29.245" v="16" actId="1076"/>
          <ac:picMkLst>
            <pc:docMk/>
            <pc:sldMk cId="2685047608" sldId="340"/>
            <ac:picMk id="5" creationId="{4C87A657-0E12-D7ED-1DD8-673CFA34699F}"/>
          </ac:picMkLst>
        </pc:picChg>
        <pc:picChg chg="add mod">
          <ac:chgData name="Ramij Rahaman" userId="7153a10a1eb43703" providerId="LiveId" clId="{106EBF03-AC05-4EF7-80E8-231000B3EA99}" dt="2024-08-05T19:39:05.431" v="19" actId="1076"/>
          <ac:picMkLst>
            <pc:docMk/>
            <pc:sldMk cId="2685047608" sldId="340"/>
            <ac:picMk id="7" creationId="{A89DB760-7262-FC75-8E40-079DC9D9241A}"/>
          </ac:picMkLst>
        </pc:picChg>
        <pc:picChg chg="add mod">
          <ac:chgData name="Ramij Rahaman" userId="7153a10a1eb43703" providerId="LiveId" clId="{106EBF03-AC05-4EF7-80E8-231000B3EA99}" dt="2024-08-05T19:39:39.382" v="23" actId="1076"/>
          <ac:picMkLst>
            <pc:docMk/>
            <pc:sldMk cId="2685047608" sldId="340"/>
            <ac:picMk id="9" creationId="{9A1C8C2D-A599-5F63-2E25-712A458E179C}"/>
          </ac:picMkLst>
        </pc:picChg>
      </pc:sldChg>
      <pc:sldChg chg="addSp modSp new mod">
        <pc:chgData name="Ramij Rahaman" userId="7153a10a1eb43703" providerId="LiveId" clId="{106EBF03-AC05-4EF7-80E8-231000B3EA99}" dt="2024-08-05T19:43:05.246" v="46" actId="1035"/>
        <pc:sldMkLst>
          <pc:docMk/>
          <pc:sldMk cId="3759992120" sldId="341"/>
        </pc:sldMkLst>
        <pc:picChg chg="add mod">
          <ac:chgData name="Ramij Rahaman" userId="7153a10a1eb43703" providerId="LiveId" clId="{106EBF03-AC05-4EF7-80E8-231000B3EA99}" dt="2024-08-05T19:43:01.691" v="39" actId="1035"/>
          <ac:picMkLst>
            <pc:docMk/>
            <pc:sldMk cId="3759992120" sldId="341"/>
            <ac:picMk id="3" creationId="{8D00AEE1-3FCB-8282-6444-27381E45D610}"/>
          </ac:picMkLst>
        </pc:picChg>
        <pc:picChg chg="add mod">
          <ac:chgData name="Ramij Rahaman" userId="7153a10a1eb43703" providerId="LiveId" clId="{106EBF03-AC05-4EF7-80E8-231000B3EA99}" dt="2024-08-05T19:43:05.246" v="46" actId="1035"/>
          <ac:picMkLst>
            <pc:docMk/>
            <pc:sldMk cId="3759992120" sldId="341"/>
            <ac:picMk id="5" creationId="{9F689B11-B181-8123-3087-F1140A66BE95}"/>
          </ac:picMkLst>
        </pc:picChg>
      </pc:sldChg>
      <pc:sldChg chg="addSp modSp new mod">
        <pc:chgData name="Ramij Rahaman" userId="7153a10a1eb43703" providerId="LiveId" clId="{106EBF03-AC05-4EF7-80E8-231000B3EA99}" dt="2024-08-05T19:46:27.861" v="49" actId="14100"/>
        <pc:sldMkLst>
          <pc:docMk/>
          <pc:sldMk cId="4240093519" sldId="342"/>
        </pc:sldMkLst>
        <pc:picChg chg="add mod">
          <ac:chgData name="Ramij Rahaman" userId="7153a10a1eb43703" providerId="LiveId" clId="{106EBF03-AC05-4EF7-80E8-231000B3EA99}" dt="2024-08-05T19:46:27.861" v="49" actId="14100"/>
          <ac:picMkLst>
            <pc:docMk/>
            <pc:sldMk cId="4240093519" sldId="342"/>
            <ac:picMk id="3" creationId="{31F174C3-B080-555A-4E86-B040676CD76E}"/>
          </ac:picMkLst>
        </pc:picChg>
      </pc:sldChg>
      <pc:sldChg chg="addSp modSp new mod">
        <pc:chgData name="Ramij Rahaman" userId="7153a10a1eb43703" providerId="LiveId" clId="{106EBF03-AC05-4EF7-80E8-231000B3EA99}" dt="2024-08-05T19:47:46.775" v="61" actId="14100"/>
        <pc:sldMkLst>
          <pc:docMk/>
          <pc:sldMk cId="274923473" sldId="343"/>
        </pc:sldMkLst>
        <pc:picChg chg="add mod">
          <ac:chgData name="Ramij Rahaman" userId="7153a10a1eb43703" providerId="LiveId" clId="{106EBF03-AC05-4EF7-80E8-231000B3EA99}" dt="2024-08-05T19:47:05.721" v="55" actId="1076"/>
          <ac:picMkLst>
            <pc:docMk/>
            <pc:sldMk cId="274923473" sldId="343"/>
            <ac:picMk id="3" creationId="{27C42480-2EDF-906A-2805-DDC804232011}"/>
          </ac:picMkLst>
        </pc:picChg>
        <pc:picChg chg="add mod">
          <ac:chgData name="Ramij Rahaman" userId="7153a10a1eb43703" providerId="LiveId" clId="{106EBF03-AC05-4EF7-80E8-231000B3EA99}" dt="2024-08-05T19:47:46.775" v="61" actId="14100"/>
          <ac:picMkLst>
            <pc:docMk/>
            <pc:sldMk cId="274923473" sldId="343"/>
            <ac:picMk id="5" creationId="{3EF31F44-702B-143C-E143-80385C5FF587}"/>
          </ac:picMkLst>
        </pc:picChg>
      </pc:sldChg>
      <pc:sldChg chg="addSp modSp new mod">
        <pc:chgData name="Ramij Rahaman" userId="7153a10a1eb43703" providerId="LiveId" clId="{106EBF03-AC05-4EF7-80E8-231000B3EA99}" dt="2024-08-05T19:51:56.149" v="66" actId="1076"/>
        <pc:sldMkLst>
          <pc:docMk/>
          <pc:sldMk cId="2550281734" sldId="344"/>
        </pc:sldMkLst>
        <pc:picChg chg="add mod">
          <ac:chgData name="Ramij Rahaman" userId="7153a10a1eb43703" providerId="LiveId" clId="{106EBF03-AC05-4EF7-80E8-231000B3EA99}" dt="2024-08-05T19:51:56.149" v="66" actId="1076"/>
          <ac:picMkLst>
            <pc:docMk/>
            <pc:sldMk cId="2550281734" sldId="344"/>
            <ac:picMk id="3" creationId="{826D71DF-9D93-2DBB-AEB3-E1A7100337BF}"/>
          </ac:picMkLst>
        </pc:picChg>
      </pc:sldChg>
      <pc:sldChg chg="addSp modSp new mod">
        <pc:chgData name="Ramij Rahaman" userId="7153a10a1eb43703" providerId="LiveId" clId="{106EBF03-AC05-4EF7-80E8-231000B3EA99}" dt="2024-08-05T19:53:24.079" v="70" actId="1076"/>
        <pc:sldMkLst>
          <pc:docMk/>
          <pc:sldMk cId="2190870318" sldId="345"/>
        </pc:sldMkLst>
        <pc:picChg chg="add mod">
          <ac:chgData name="Ramij Rahaman" userId="7153a10a1eb43703" providerId="LiveId" clId="{106EBF03-AC05-4EF7-80E8-231000B3EA99}" dt="2024-08-05T19:53:24.079" v="70" actId="1076"/>
          <ac:picMkLst>
            <pc:docMk/>
            <pc:sldMk cId="2190870318" sldId="345"/>
            <ac:picMk id="3" creationId="{F931304D-D9DA-913F-299A-833449C776F0}"/>
          </ac:picMkLst>
        </pc:picChg>
      </pc:sldChg>
      <pc:sldChg chg="addSp modSp new mod">
        <pc:chgData name="Ramij Rahaman" userId="7153a10a1eb43703" providerId="LiveId" clId="{106EBF03-AC05-4EF7-80E8-231000B3EA99}" dt="2024-08-05T19:54:59.443" v="124" actId="1037"/>
        <pc:sldMkLst>
          <pc:docMk/>
          <pc:sldMk cId="387136789" sldId="346"/>
        </pc:sldMkLst>
        <pc:picChg chg="add mod">
          <ac:chgData name="Ramij Rahaman" userId="7153a10a1eb43703" providerId="LiveId" clId="{106EBF03-AC05-4EF7-80E8-231000B3EA99}" dt="2024-08-05T19:54:09.810" v="75" actId="1076"/>
          <ac:picMkLst>
            <pc:docMk/>
            <pc:sldMk cId="387136789" sldId="346"/>
            <ac:picMk id="3" creationId="{41493B9D-6230-14CB-228D-1F0514ED2772}"/>
          </ac:picMkLst>
        </pc:picChg>
        <pc:picChg chg="add mod">
          <ac:chgData name="Ramij Rahaman" userId="7153a10a1eb43703" providerId="LiveId" clId="{106EBF03-AC05-4EF7-80E8-231000B3EA99}" dt="2024-08-05T19:54:59.443" v="124" actId="1037"/>
          <ac:picMkLst>
            <pc:docMk/>
            <pc:sldMk cId="387136789" sldId="346"/>
            <ac:picMk id="5" creationId="{AAF4AB41-0CE5-1F43-7C0D-21369FCE9E92}"/>
          </ac:picMkLst>
        </pc:picChg>
      </pc:sldChg>
      <pc:sldChg chg="addSp modSp new mod">
        <pc:chgData name="Ramij Rahaman" userId="7153a10a1eb43703" providerId="LiveId" clId="{106EBF03-AC05-4EF7-80E8-231000B3EA99}" dt="2024-08-05T19:58:59.689" v="129" actId="1076"/>
        <pc:sldMkLst>
          <pc:docMk/>
          <pc:sldMk cId="3595787304" sldId="347"/>
        </pc:sldMkLst>
        <pc:picChg chg="add mod">
          <ac:chgData name="Ramij Rahaman" userId="7153a10a1eb43703" providerId="LiveId" clId="{106EBF03-AC05-4EF7-80E8-231000B3EA99}" dt="2024-08-05T19:57:22.681" v="126" actId="1076"/>
          <ac:picMkLst>
            <pc:docMk/>
            <pc:sldMk cId="3595787304" sldId="347"/>
            <ac:picMk id="3" creationId="{6C49ABF1-B9A2-80B1-B168-B5730328ABF5}"/>
          </ac:picMkLst>
        </pc:picChg>
        <pc:picChg chg="add mod">
          <ac:chgData name="Ramij Rahaman" userId="7153a10a1eb43703" providerId="LiveId" clId="{106EBF03-AC05-4EF7-80E8-231000B3EA99}" dt="2024-08-05T19:58:59.689" v="129" actId="1076"/>
          <ac:picMkLst>
            <pc:docMk/>
            <pc:sldMk cId="3595787304" sldId="347"/>
            <ac:picMk id="5" creationId="{1B672678-1AF7-A71C-3FF9-F8808C3CF965}"/>
          </ac:picMkLst>
        </pc:picChg>
      </pc:sldChg>
      <pc:sldChg chg="addSp modSp new mod">
        <pc:chgData name="Ramij Rahaman" userId="7153a10a1eb43703" providerId="LiveId" clId="{106EBF03-AC05-4EF7-80E8-231000B3EA99}" dt="2024-08-05T20:00:12.319" v="134" actId="14100"/>
        <pc:sldMkLst>
          <pc:docMk/>
          <pc:sldMk cId="3714352254" sldId="348"/>
        </pc:sldMkLst>
        <pc:picChg chg="add mod">
          <ac:chgData name="Ramij Rahaman" userId="7153a10a1eb43703" providerId="LiveId" clId="{106EBF03-AC05-4EF7-80E8-231000B3EA99}" dt="2024-08-05T20:00:12.319" v="134" actId="14100"/>
          <ac:picMkLst>
            <pc:docMk/>
            <pc:sldMk cId="3714352254" sldId="348"/>
            <ac:picMk id="3" creationId="{47D91222-9AD1-F336-09F0-D580EDFF2643}"/>
          </ac:picMkLst>
        </pc:picChg>
      </pc:sldChg>
      <pc:sldChg chg="addSp delSp modSp new mod">
        <pc:chgData name="Ramij Rahaman" userId="7153a10a1eb43703" providerId="LiveId" clId="{106EBF03-AC05-4EF7-80E8-231000B3EA99}" dt="2024-08-05T20:06:37.087" v="162" actId="1076"/>
        <pc:sldMkLst>
          <pc:docMk/>
          <pc:sldMk cId="404272191" sldId="349"/>
        </pc:sldMkLst>
        <pc:picChg chg="add mod">
          <ac:chgData name="Ramij Rahaman" userId="7153a10a1eb43703" providerId="LiveId" clId="{106EBF03-AC05-4EF7-80E8-231000B3EA99}" dt="2024-08-05T20:06:29.890" v="159" actId="1076"/>
          <ac:picMkLst>
            <pc:docMk/>
            <pc:sldMk cId="404272191" sldId="349"/>
            <ac:picMk id="3" creationId="{0E615096-3B24-C0BF-A0D1-426B715B3F91}"/>
          </ac:picMkLst>
        </pc:picChg>
        <pc:picChg chg="add del mod">
          <ac:chgData name="Ramij Rahaman" userId="7153a10a1eb43703" providerId="LiveId" clId="{106EBF03-AC05-4EF7-80E8-231000B3EA99}" dt="2024-08-05T20:06:27.227" v="158" actId="478"/>
          <ac:picMkLst>
            <pc:docMk/>
            <pc:sldMk cId="404272191" sldId="349"/>
            <ac:picMk id="5" creationId="{99F8C380-380B-534F-41FB-4084104F96F2}"/>
          </ac:picMkLst>
        </pc:picChg>
        <pc:picChg chg="add mod">
          <ac:chgData name="Ramij Rahaman" userId="7153a10a1eb43703" providerId="LiveId" clId="{106EBF03-AC05-4EF7-80E8-231000B3EA99}" dt="2024-08-05T20:06:37.087" v="162" actId="1076"/>
          <ac:picMkLst>
            <pc:docMk/>
            <pc:sldMk cId="404272191" sldId="349"/>
            <ac:picMk id="7" creationId="{55CE5541-6454-D211-AC2B-C2A7F0EE33ED}"/>
          </ac:picMkLst>
        </pc:picChg>
      </pc:sldChg>
      <pc:sldChg chg="addSp delSp modSp new del mod">
        <pc:chgData name="Ramij Rahaman" userId="7153a10a1eb43703" providerId="LiveId" clId="{106EBF03-AC05-4EF7-80E8-231000B3EA99}" dt="2024-08-05T20:03:53.256" v="145" actId="2696"/>
        <pc:sldMkLst>
          <pc:docMk/>
          <pc:sldMk cId="3125765670" sldId="349"/>
        </pc:sldMkLst>
        <pc:picChg chg="add del mod">
          <ac:chgData name="Ramij Rahaman" userId="7153a10a1eb43703" providerId="LiveId" clId="{106EBF03-AC05-4EF7-80E8-231000B3EA99}" dt="2024-08-05T20:03:49.960" v="144" actId="478"/>
          <ac:picMkLst>
            <pc:docMk/>
            <pc:sldMk cId="3125765670" sldId="349"/>
            <ac:picMk id="3" creationId="{62E55CEB-01FE-ACCF-5AE1-1C9519366EC2}"/>
          </ac:picMkLst>
        </pc:picChg>
      </pc:sldChg>
      <pc:sldChg chg="addSp modSp new mod">
        <pc:chgData name="Ramij Rahaman" userId="7153a10a1eb43703" providerId="LiveId" clId="{106EBF03-AC05-4EF7-80E8-231000B3EA99}" dt="2024-08-05T20:09:44.498" v="172" actId="1036"/>
        <pc:sldMkLst>
          <pc:docMk/>
          <pc:sldMk cId="717974728" sldId="350"/>
        </pc:sldMkLst>
        <pc:picChg chg="add mod">
          <ac:chgData name="Ramij Rahaman" userId="7153a10a1eb43703" providerId="LiveId" clId="{106EBF03-AC05-4EF7-80E8-231000B3EA99}" dt="2024-08-05T20:08:37.643" v="165" actId="1076"/>
          <ac:picMkLst>
            <pc:docMk/>
            <pc:sldMk cId="717974728" sldId="350"/>
            <ac:picMk id="3" creationId="{F66C33A6-6B74-2A8C-16FB-6E29560A19F9}"/>
          </ac:picMkLst>
        </pc:picChg>
        <pc:picChg chg="add mod">
          <ac:chgData name="Ramij Rahaman" userId="7153a10a1eb43703" providerId="LiveId" clId="{106EBF03-AC05-4EF7-80E8-231000B3EA99}" dt="2024-08-05T20:09:44.498" v="172" actId="1036"/>
          <ac:picMkLst>
            <pc:docMk/>
            <pc:sldMk cId="717974728" sldId="350"/>
            <ac:picMk id="5" creationId="{9012BFBB-4B72-E31C-2F75-3A05447930E3}"/>
          </ac:picMkLst>
        </pc:picChg>
      </pc:sldChg>
      <pc:sldChg chg="new del">
        <pc:chgData name="Ramij Rahaman" userId="7153a10a1eb43703" providerId="LiveId" clId="{106EBF03-AC05-4EF7-80E8-231000B3EA99}" dt="2024-08-05T20:03:56.692" v="146" actId="2696"/>
        <pc:sldMkLst>
          <pc:docMk/>
          <pc:sldMk cId="3436739460" sldId="350"/>
        </pc:sldMkLst>
      </pc:sldChg>
      <pc:sldChg chg="addSp modSp new mod">
        <pc:chgData name="Ramij Rahaman" userId="7153a10a1eb43703" providerId="LiveId" clId="{106EBF03-AC05-4EF7-80E8-231000B3EA99}" dt="2024-08-05T20:10:26.740" v="175" actId="1076"/>
        <pc:sldMkLst>
          <pc:docMk/>
          <pc:sldMk cId="635147268" sldId="351"/>
        </pc:sldMkLst>
        <pc:picChg chg="add mod">
          <ac:chgData name="Ramij Rahaman" userId="7153a10a1eb43703" providerId="LiveId" clId="{106EBF03-AC05-4EF7-80E8-231000B3EA99}" dt="2024-08-05T20:10:26.740" v="175" actId="1076"/>
          <ac:picMkLst>
            <pc:docMk/>
            <pc:sldMk cId="635147268" sldId="351"/>
            <ac:picMk id="3" creationId="{80D5254A-E54B-56E0-2B21-E462622AA86E}"/>
          </ac:picMkLst>
        </pc:picChg>
      </pc:sldChg>
      <pc:sldChg chg="new del">
        <pc:chgData name="Ramij Rahaman" userId="7153a10a1eb43703" providerId="LiveId" clId="{106EBF03-AC05-4EF7-80E8-231000B3EA99}" dt="2024-08-05T20:03:58.996" v="147" actId="2696"/>
        <pc:sldMkLst>
          <pc:docMk/>
          <pc:sldMk cId="815722463" sldId="351"/>
        </pc:sldMkLst>
      </pc:sldChg>
      <pc:sldChg chg="new del">
        <pc:chgData name="Ramij Rahaman" userId="7153a10a1eb43703" providerId="LiveId" clId="{106EBF03-AC05-4EF7-80E8-231000B3EA99}" dt="2024-08-05T20:12:09.699" v="181" actId="2696"/>
        <pc:sldMkLst>
          <pc:docMk/>
          <pc:sldMk cId="480946258" sldId="352"/>
        </pc:sldMkLst>
      </pc:sldChg>
      <pc:sldChg chg="addSp modSp new mod">
        <pc:chgData name="Ramij Rahaman" userId="7153a10a1eb43703" providerId="LiveId" clId="{106EBF03-AC05-4EF7-80E8-231000B3EA99}" dt="2024-08-05T20:12:01.971" v="180" actId="1076"/>
        <pc:sldMkLst>
          <pc:docMk/>
          <pc:sldMk cId="1281424106" sldId="353"/>
        </pc:sldMkLst>
        <pc:picChg chg="add mod">
          <ac:chgData name="Ramij Rahaman" userId="7153a10a1eb43703" providerId="LiveId" clId="{106EBF03-AC05-4EF7-80E8-231000B3EA99}" dt="2024-08-05T20:12:01.971" v="180" actId="1076"/>
          <ac:picMkLst>
            <pc:docMk/>
            <pc:sldMk cId="1281424106" sldId="353"/>
            <ac:picMk id="3" creationId="{1D181E5D-8553-1053-B9FE-294D96520E83}"/>
          </ac:picMkLst>
        </pc:picChg>
      </pc:sldChg>
      <pc:sldChg chg="addSp modSp new mod">
        <pc:chgData name="Ramij Rahaman" userId="7153a10a1eb43703" providerId="LiveId" clId="{106EBF03-AC05-4EF7-80E8-231000B3EA99}" dt="2024-08-05T20:13:44.100" v="187" actId="14100"/>
        <pc:sldMkLst>
          <pc:docMk/>
          <pc:sldMk cId="2272097882" sldId="354"/>
        </pc:sldMkLst>
        <pc:picChg chg="add mod">
          <ac:chgData name="Ramij Rahaman" userId="7153a10a1eb43703" providerId="LiveId" clId="{106EBF03-AC05-4EF7-80E8-231000B3EA99}" dt="2024-08-05T20:13:44.100" v="187" actId="14100"/>
          <ac:picMkLst>
            <pc:docMk/>
            <pc:sldMk cId="2272097882" sldId="354"/>
            <ac:picMk id="3" creationId="{EBCA2A54-1E2B-FD0E-E308-E109ADFDCE57}"/>
          </ac:picMkLst>
        </pc:picChg>
      </pc:sldChg>
      <pc:sldChg chg="addSp modSp new mod">
        <pc:chgData name="Ramij Rahaman" userId="7153a10a1eb43703" providerId="LiveId" clId="{106EBF03-AC05-4EF7-80E8-231000B3EA99}" dt="2024-08-05T20:14:17.789" v="190" actId="1076"/>
        <pc:sldMkLst>
          <pc:docMk/>
          <pc:sldMk cId="1755748362" sldId="355"/>
        </pc:sldMkLst>
        <pc:picChg chg="add mod">
          <ac:chgData name="Ramij Rahaman" userId="7153a10a1eb43703" providerId="LiveId" clId="{106EBF03-AC05-4EF7-80E8-231000B3EA99}" dt="2024-08-05T20:14:17.789" v="190" actId="1076"/>
          <ac:picMkLst>
            <pc:docMk/>
            <pc:sldMk cId="1755748362" sldId="355"/>
            <ac:picMk id="3" creationId="{2B50BEAB-B3D9-889E-53DC-A17648755A1D}"/>
          </ac:picMkLst>
        </pc:picChg>
      </pc:sldChg>
      <pc:sldChg chg="addSp modSp new mod">
        <pc:chgData name="Ramij Rahaman" userId="7153a10a1eb43703" providerId="LiveId" clId="{106EBF03-AC05-4EF7-80E8-231000B3EA99}" dt="2024-08-05T20:15:40.470" v="193" actId="1076"/>
        <pc:sldMkLst>
          <pc:docMk/>
          <pc:sldMk cId="1636386550" sldId="356"/>
        </pc:sldMkLst>
        <pc:picChg chg="add mod">
          <ac:chgData name="Ramij Rahaman" userId="7153a10a1eb43703" providerId="LiveId" clId="{106EBF03-AC05-4EF7-80E8-231000B3EA99}" dt="2024-08-05T20:15:40.470" v="193" actId="1076"/>
          <ac:picMkLst>
            <pc:docMk/>
            <pc:sldMk cId="1636386550" sldId="356"/>
            <ac:picMk id="3" creationId="{EEBEE5D9-1BAD-DA9B-54EC-6F022D9F7F42}"/>
          </ac:picMkLst>
        </pc:picChg>
      </pc:sldChg>
      <pc:sldChg chg="addSp modSp new mod">
        <pc:chgData name="Ramij Rahaman" userId="7153a10a1eb43703" providerId="LiveId" clId="{106EBF03-AC05-4EF7-80E8-231000B3EA99}" dt="2024-08-05T20:16:59.974" v="199" actId="1076"/>
        <pc:sldMkLst>
          <pc:docMk/>
          <pc:sldMk cId="3495538982" sldId="357"/>
        </pc:sldMkLst>
        <pc:picChg chg="add mod">
          <ac:chgData name="Ramij Rahaman" userId="7153a10a1eb43703" providerId="LiveId" clId="{106EBF03-AC05-4EF7-80E8-231000B3EA99}" dt="2024-08-05T20:16:59.974" v="199" actId="1076"/>
          <ac:picMkLst>
            <pc:docMk/>
            <pc:sldMk cId="3495538982" sldId="357"/>
            <ac:picMk id="3" creationId="{C32D28FC-DAB4-A268-E150-35E900708FA3}"/>
          </ac:picMkLst>
        </pc:picChg>
      </pc:sldChg>
      <pc:sldChg chg="addSp modSp new mod">
        <pc:chgData name="Ramij Rahaman" userId="7153a10a1eb43703" providerId="LiveId" clId="{106EBF03-AC05-4EF7-80E8-231000B3EA99}" dt="2024-08-05T20:17:37.292" v="202" actId="1076"/>
        <pc:sldMkLst>
          <pc:docMk/>
          <pc:sldMk cId="416719217" sldId="358"/>
        </pc:sldMkLst>
        <pc:picChg chg="add mod">
          <ac:chgData name="Ramij Rahaman" userId="7153a10a1eb43703" providerId="LiveId" clId="{106EBF03-AC05-4EF7-80E8-231000B3EA99}" dt="2024-08-05T20:17:37.292" v="202" actId="1076"/>
          <ac:picMkLst>
            <pc:docMk/>
            <pc:sldMk cId="416719217" sldId="358"/>
            <ac:picMk id="3" creationId="{5917D89F-1493-F59C-FEB6-CFEE27AB9EA8}"/>
          </ac:picMkLst>
        </pc:picChg>
      </pc:sldChg>
      <pc:sldChg chg="addSp modSp new mod">
        <pc:chgData name="Ramij Rahaman" userId="7153a10a1eb43703" providerId="LiveId" clId="{106EBF03-AC05-4EF7-80E8-231000B3EA99}" dt="2024-08-05T20:19:02.755" v="211" actId="14100"/>
        <pc:sldMkLst>
          <pc:docMk/>
          <pc:sldMk cId="4051171208" sldId="359"/>
        </pc:sldMkLst>
        <pc:picChg chg="add mod">
          <ac:chgData name="Ramij Rahaman" userId="7153a10a1eb43703" providerId="LiveId" clId="{106EBF03-AC05-4EF7-80E8-231000B3EA99}" dt="2024-08-05T20:18:29.950" v="207" actId="1076"/>
          <ac:picMkLst>
            <pc:docMk/>
            <pc:sldMk cId="4051171208" sldId="359"/>
            <ac:picMk id="3" creationId="{80F863E7-0E5A-B0DD-FD15-FF996CFDF386}"/>
          </ac:picMkLst>
        </pc:picChg>
        <pc:picChg chg="add mod">
          <ac:chgData name="Ramij Rahaman" userId="7153a10a1eb43703" providerId="LiveId" clId="{106EBF03-AC05-4EF7-80E8-231000B3EA99}" dt="2024-08-05T20:19:02.755" v="211" actId="14100"/>
          <ac:picMkLst>
            <pc:docMk/>
            <pc:sldMk cId="4051171208" sldId="359"/>
            <ac:picMk id="5" creationId="{25618B39-B228-1D60-3665-AAA0D7795DD8}"/>
          </ac:picMkLst>
        </pc:picChg>
      </pc:sldChg>
      <pc:sldChg chg="addSp delSp modSp new mod">
        <pc:chgData name="Ramij Rahaman" userId="7153a10a1eb43703" providerId="LiveId" clId="{106EBF03-AC05-4EF7-80E8-231000B3EA99}" dt="2024-08-05T20:21:39.359" v="222" actId="1076"/>
        <pc:sldMkLst>
          <pc:docMk/>
          <pc:sldMk cId="2222347766" sldId="360"/>
        </pc:sldMkLst>
        <pc:picChg chg="add del mod">
          <ac:chgData name="Ramij Rahaman" userId="7153a10a1eb43703" providerId="LiveId" clId="{106EBF03-AC05-4EF7-80E8-231000B3EA99}" dt="2024-08-05T20:21:33.299" v="219" actId="478"/>
          <ac:picMkLst>
            <pc:docMk/>
            <pc:sldMk cId="2222347766" sldId="360"/>
            <ac:picMk id="3" creationId="{BF4148D1-CE44-4359-BECD-9E4CE57492D1}"/>
          </ac:picMkLst>
        </pc:picChg>
        <pc:picChg chg="add mod">
          <ac:chgData name="Ramij Rahaman" userId="7153a10a1eb43703" providerId="LiveId" clId="{106EBF03-AC05-4EF7-80E8-231000B3EA99}" dt="2024-08-05T20:21:39.359" v="222" actId="1076"/>
          <ac:picMkLst>
            <pc:docMk/>
            <pc:sldMk cId="2222347766" sldId="360"/>
            <ac:picMk id="5" creationId="{C27462E4-9135-E2AC-8189-170207A9013D}"/>
          </ac:picMkLst>
        </pc:picChg>
      </pc:sldChg>
      <pc:sldChg chg="addSp modSp new mod">
        <pc:chgData name="Ramij Rahaman" userId="7153a10a1eb43703" providerId="LiveId" clId="{106EBF03-AC05-4EF7-80E8-231000B3EA99}" dt="2024-08-05T20:22:10.222" v="225" actId="1076"/>
        <pc:sldMkLst>
          <pc:docMk/>
          <pc:sldMk cId="1445687156" sldId="361"/>
        </pc:sldMkLst>
        <pc:picChg chg="add mod">
          <ac:chgData name="Ramij Rahaman" userId="7153a10a1eb43703" providerId="LiveId" clId="{106EBF03-AC05-4EF7-80E8-231000B3EA99}" dt="2024-08-05T20:22:10.222" v="225" actId="1076"/>
          <ac:picMkLst>
            <pc:docMk/>
            <pc:sldMk cId="1445687156" sldId="361"/>
            <ac:picMk id="3" creationId="{D247F8D0-2A85-B10A-A0D0-819AEF6F6B20}"/>
          </ac:picMkLst>
        </pc:picChg>
      </pc:sldChg>
      <pc:sldChg chg="addSp modSp new mod">
        <pc:chgData name="Ramij Rahaman" userId="7153a10a1eb43703" providerId="LiveId" clId="{106EBF03-AC05-4EF7-80E8-231000B3EA99}" dt="2024-08-05T20:23:15.336" v="230" actId="1076"/>
        <pc:sldMkLst>
          <pc:docMk/>
          <pc:sldMk cId="2656355494" sldId="362"/>
        </pc:sldMkLst>
        <pc:picChg chg="add mod">
          <ac:chgData name="Ramij Rahaman" userId="7153a10a1eb43703" providerId="LiveId" clId="{106EBF03-AC05-4EF7-80E8-231000B3EA99}" dt="2024-08-05T20:22:47.757" v="227" actId="1076"/>
          <ac:picMkLst>
            <pc:docMk/>
            <pc:sldMk cId="2656355494" sldId="362"/>
            <ac:picMk id="3" creationId="{65F96726-D665-BF0C-480B-B75BA8B9920F}"/>
          </ac:picMkLst>
        </pc:picChg>
        <pc:picChg chg="add mod">
          <ac:chgData name="Ramij Rahaman" userId="7153a10a1eb43703" providerId="LiveId" clId="{106EBF03-AC05-4EF7-80E8-231000B3EA99}" dt="2024-08-05T20:23:15.336" v="230" actId="1076"/>
          <ac:picMkLst>
            <pc:docMk/>
            <pc:sldMk cId="2656355494" sldId="362"/>
            <ac:picMk id="5" creationId="{36CAA09C-941B-6E59-0F4C-DA93AB59239F}"/>
          </ac:picMkLst>
        </pc:picChg>
      </pc:sldChg>
      <pc:sldChg chg="addSp delSp modSp new mod">
        <pc:chgData name="Ramij Rahaman" userId="7153a10a1eb43703" providerId="LiveId" clId="{106EBF03-AC05-4EF7-80E8-231000B3EA99}" dt="2024-08-05T20:29:55.945" v="243"/>
        <pc:sldMkLst>
          <pc:docMk/>
          <pc:sldMk cId="2335544551" sldId="363"/>
        </pc:sldMkLst>
        <pc:picChg chg="add del mod">
          <ac:chgData name="Ramij Rahaman" userId="7153a10a1eb43703" providerId="LiveId" clId="{106EBF03-AC05-4EF7-80E8-231000B3EA99}" dt="2024-08-05T20:29:49.302" v="240" actId="21"/>
          <ac:picMkLst>
            <pc:docMk/>
            <pc:sldMk cId="2335544551" sldId="363"/>
            <ac:picMk id="3" creationId="{B088E83C-D6F7-D36E-1A1B-4F238BBAB37C}"/>
          </ac:picMkLst>
        </pc:picChg>
        <pc:picChg chg="add del mod">
          <ac:chgData name="Ramij Rahaman" userId="7153a10a1eb43703" providerId="LiveId" clId="{106EBF03-AC05-4EF7-80E8-231000B3EA99}" dt="2024-08-05T20:29:55.429" v="242" actId="21"/>
          <ac:picMkLst>
            <pc:docMk/>
            <pc:sldMk cId="2335544551" sldId="363"/>
            <ac:picMk id="5" creationId="{445D2C69-8067-463F-2C2F-544BF80171B4}"/>
          </ac:picMkLst>
        </pc:picChg>
        <pc:picChg chg="add mod">
          <ac:chgData name="Ramij Rahaman" userId="7153a10a1eb43703" providerId="LiveId" clId="{106EBF03-AC05-4EF7-80E8-231000B3EA99}" dt="2024-08-05T20:29:49.816" v="241"/>
          <ac:picMkLst>
            <pc:docMk/>
            <pc:sldMk cId="2335544551" sldId="363"/>
            <ac:picMk id="6" creationId="{B088E83C-D6F7-D36E-1A1B-4F238BBAB37C}"/>
          </ac:picMkLst>
        </pc:picChg>
        <pc:picChg chg="add mod">
          <ac:chgData name="Ramij Rahaman" userId="7153a10a1eb43703" providerId="LiveId" clId="{106EBF03-AC05-4EF7-80E8-231000B3EA99}" dt="2024-08-05T20:29:55.945" v="243"/>
          <ac:picMkLst>
            <pc:docMk/>
            <pc:sldMk cId="2335544551" sldId="363"/>
            <ac:picMk id="7" creationId="{445D2C69-8067-463F-2C2F-544BF80171B4}"/>
          </ac:picMkLst>
        </pc:picChg>
      </pc:sldChg>
      <pc:sldChg chg="addSp modSp new mod">
        <pc:chgData name="Ramij Rahaman" userId="7153a10a1eb43703" providerId="LiveId" clId="{106EBF03-AC05-4EF7-80E8-231000B3EA99}" dt="2024-08-05T20:31:04.965" v="255" actId="1076"/>
        <pc:sldMkLst>
          <pc:docMk/>
          <pc:sldMk cId="862572684" sldId="364"/>
        </pc:sldMkLst>
        <pc:picChg chg="add mod">
          <ac:chgData name="Ramij Rahaman" userId="7153a10a1eb43703" providerId="LiveId" clId="{106EBF03-AC05-4EF7-80E8-231000B3EA99}" dt="2024-08-05T20:30:35.679" v="249" actId="1076"/>
          <ac:picMkLst>
            <pc:docMk/>
            <pc:sldMk cId="862572684" sldId="364"/>
            <ac:picMk id="3" creationId="{0160CD6F-5ADA-A143-DF33-DC5ADFD5543F}"/>
          </ac:picMkLst>
        </pc:picChg>
        <pc:picChg chg="add mod">
          <ac:chgData name="Ramij Rahaman" userId="7153a10a1eb43703" providerId="LiveId" clId="{106EBF03-AC05-4EF7-80E8-231000B3EA99}" dt="2024-08-05T20:31:04.965" v="255" actId="1076"/>
          <ac:picMkLst>
            <pc:docMk/>
            <pc:sldMk cId="862572684" sldId="364"/>
            <ac:picMk id="5" creationId="{E199120B-6E49-B0FE-79B1-DA58E48C56DD}"/>
          </ac:picMkLst>
        </pc:picChg>
      </pc:sldChg>
      <pc:sldChg chg="addSp modSp new mod">
        <pc:chgData name="Ramij Rahaman" userId="7153a10a1eb43703" providerId="LiveId" clId="{106EBF03-AC05-4EF7-80E8-231000B3EA99}" dt="2024-08-05T20:31:27.007" v="258" actId="1076"/>
        <pc:sldMkLst>
          <pc:docMk/>
          <pc:sldMk cId="4123477857" sldId="365"/>
        </pc:sldMkLst>
        <pc:picChg chg="add mod">
          <ac:chgData name="Ramij Rahaman" userId="7153a10a1eb43703" providerId="LiveId" clId="{106EBF03-AC05-4EF7-80E8-231000B3EA99}" dt="2024-08-05T20:31:27.007" v="258" actId="1076"/>
          <ac:picMkLst>
            <pc:docMk/>
            <pc:sldMk cId="4123477857" sldId="365"/>
            <ac:picMk id="3" creationId="{71491ADD-03E8-358D-7E3E-49CC1E0BA12E}"/>
          </ac:picMkLst>
        </pc:picChg>
      </pc:sldChg>
      <pc:sldChg chg="addSp modSp new mod">
        <pc:chgData name="Ramij Rahaman" userId="7153a10a1eb43703" providerId="LiveId" clId="{106EBF03-AC05-4EF7-80E8-231000B3EA99}" dt="2024-08-05T20:31:56.375" v="260" actId="14100"/>
        <pc:sldMkLst>
          <pc:docMk/>
          <pc:sldMk cId="2320458338" sldId="366"/>
        </pc:sldMkLst>
        <pc:picChg chg="add mod">
          <ac:chgData name="Ramij Rahaman" userId="7153a10a1eb43703" providerId="LiveId" clId="{106EBF03-AC05-4EF7-80E8-231000B3EA99}" dt="2024-08-05T20:31:56.375" v="260" actId="14100"/>
          <ac:picMkLst>
            <pc:docMk/>
            <pc:sldMk cId="2320458338" sldId="366"/>
            <ac:picMk id="3" creationId="{046E1E75-5C51-32D0-2D69-103D1DC4C693}"/>
          </ac:picMkLst>
        </pc:picChg>
      </pc:sldChg>
      <pc:sldChg chg="addSp modSp new mod">
        <pc:chgData name="Ramij Rahaman" userId="7153a10a1eb43703" providerId="LiveId" clId="{106EBF03-AC05-4EF7-80E8-231000B3EA99}" dt="2024-08-05T20:32:32.928" v="267" actId="1076"/>
        <pc:sldMkLst>
          <pc:docMk/>
          <pc:sldMk cId="293477888" sldId="367"/>
        </pc:sldMkLst>
        <pc:picChg chg="add mod">
          <ac:chgData name="Ramij Rahaman" userId="7153a10a1eb43703" providerId="LiveId" clId="{106EBF03-AC05-4EF7-80E8-231000B3EA99}" dt="2024-08-05T20:32:32.928" v="267" actId="1076"/>
          <ac:picMkLst>
            <pc:docMk/>
            <pc:sldMk cId="293477888" sldId="367"/>
            <ac:picMk id="3" creationId="{702B2161-872C-DDB9-895E-4796C78C8CD2}"/>
          </ac:picMkLst>
        </pc:picChg>
      </pc:sldChg>
      <pc:sldChg chg="addSp modSp new mod">
        <pc:chgData name="Ramij Rahaman" userId="7153a10a1eb43703" providerId="LiveId" clId="{106EBF03-AC05-4EF7-80E8-231000B3EA99}" dt="2024-08-05T20:33:39.223" v="270" actId="14100"/>
        <pc:sldMkLst>
          <pc:docMk/>
          <pc:sldMk cId="4267728995" sldId="368"/>
        </pc:sldMkLst>
        <pc:picChg chg="add mod">
          <ac:chgData name="Ramij Rahaman" userId="7153a10a1eb43703" providerId="LiveId" clId="{106EBF03-AC05-4EF7-80E8-231000B3EA99}" dt="2024-08-05T20:33:39.223" v="270" actId="14100"/>
          <ac:picMkLst>
            <pc:docMk/>
            <pc:sldMk cId="4267728995" sldId="368"/>
            <ac:picMk id="3" creationId="{CB796EC5-DAC9-E20B-0F25-D6676EDCC365}"/>
          </ac:picMkLst>
        </pc:picChg>
      </pc:sldChg>
      <pc:sldChg chg="addSp modSp new mod">
        <pc:chgData name="Ramij Rahaman" userId="7153a10a1eb43703" providerId="LiveId" clId="{106EBF03-AC05-4EF7-80E8-231000B3EA99}" dt="2024-08-05T20:34:18.951" v="273" actId="1076"/>
        <pc:sldMkLst>
          <pc:docMk/>
          <pc:sldMk cId="3812207192" sldId="369"/>
        </pc:sldMkLst>
        <pc:picChg chg="add mod">
          <ac:chgData name="Ramij Rahaman" userId="7153a10a1eb43703" providerId="LiveId" clId="{106EBF03-AC05-4EF7-80E8-231000B3EA99}" dt="2024-08-05T20:34:18.951" v="273" actId="1076"/>
          <ac:picMkLst>
            <pc:docMk/>
            <pc:sldMk cId="3812207192" sldId="369"/>
            <ac:picMk id="3" creationId="{F8F0E7BD-9533-C196-15FB-474778E13BA0}"/>
          </ac:picMkLst>
        </pc:picChg>
      </pc:sldChg>
      <pc:sldChg chg="addSp modSp new mod">
        <pc:chgData name="Ramij Rahaman" userId="7153a10a1eb43703" providerId="LiveId" clId="{106EBF03-AC05-4EF7-80E8-231000B3EA99}" dt="2024-08-05T20:35:04.130" v="276" actId="1076"/>
        <pc:sldMkLst>
          <pc:docMk/>
          <pc:sldMk cId="2038734322" sldId="370"/>
        </pc:sldMkLst>
        <pc:picChg chg="add mod">
          <ac:chgData name="Ramij Rahaman" userId="7153a10a1eb43703" providerId="LiveId" clId="{106EBF03-AC05-4EF7-80E8-231000B3EA99}" dt="2024-08-05T20:35:04.130" v="276" actId="1076"/>
          <ac:picMkLst>
            <pc:docMk/>
            <pc:sldMk cId="2038734322" sldId="370"/>
            <ac:picMk id="3" creationId="{B7687E1F-C06D-EF45-5747-004B8B6F9C5D}"/>
          </ac:picMkLst>
        </pc:picChg>
      </pc:sldChg>
      <pc:sldChg chg="addSp modSp new mod">
        <pc:chgData name="Ramij Rahaman" userId="7153a10a1eb43703" providerId="LiveId" clId="{106EBF03-AC05-4EF7-80E8-231000B3EA99}" dt="2024-08-05T20:35:50.678" v="282" actId="14100"/>
        <pc:sldMkLst>
          <pc:docMk/>
          <pc:sldMk cId="348674701" sldId="371"/>
        </pc:sldMkLst>
        <pc:picChg chg="add mod">
          <ac:chgData name="Ramij Rahaman" userId="7153a10a1eb43703" providerId="LiveId" clId="{106EBF03-AC05-4EF7-80E8-231000B3EA99}" dt="2024-08-05T20:35:50.678" v="282" actId="14100"/>
          <ac:picMkLst>
            <pc:docMk/>
            <pc:sldMk cId="348674701" sldId="371"/>
            <ac:picMk id="3" creationId="{E81EBC1E-7C5E-5413-CF82-00B6564CCA28}"/>
          </ac:picMkLst>
        </pc:picChg>
      </pc:sldChg>
      <pc:sldChg chg="addSp modSp new mod">
        <pc:chgData name="Ramij Rahaman" userId="7153a10a1eb43703" providerId="LiveId" clId="{106EBF03-AC05-4EF7-80E8-231000B3EA99}" dt="2024-08-05T20:37:08.107" v="290" actId="1076"/>
        <pc:sldMkLst>
          <pc:docMk/>
          <pc:sldMk cId="2021372392" sldId="372"/>
        </pc:sldMkLst>
        <pc:picChg chg="add mod">
          <ac:chgData name="Ramij Rahaman" userId="7153a10a1eb43703" providerId="LiveId" clId="{106EBF03-AC05-4EF7-80E8-231000B3EA99}" dt="2024-08-05T20:36:56.456" v="287" actId="1076"/>
          <ac:picMkLst>
            <pc:docMk/>
            <pc:sldMk cId="2021372392" sldId="372"/>
            <ac:picMk id="3" creationId="{DBB151BE-30C2-D9F5-14A8-36D187071371}"/>
          </ac:picMkLst>
        </pc:picChg>
        <pc:picChg chg="add mod">
          <ac:chgData name="Ramij Rahaman" userId="7153a10a1eb43703" providerId="LiveId" clId="{106EBF03-AC05-4EF7-80E8-231000B3EA99}" dt="2024-08-05T20:37:08.107" v="290" actId="1076"/>
          <ac:picMkLst>
            <pc:docMk/>
            <pc:sldMk cId="2021372392" sldId="372"/>
            <ac:picMk id="5" creationId="{7016EF62-2E1D-C9D1-B212-4557DA3DC818}"/>
          </ac:picMkLst>
        </pc:picChg>
      </pc:sldChg>
      <pc:sldChg chg="addSp modSp new mod">
        <pc:chgData name="Ramij Rahaman" userId="7153a10a1eb43703" providerId="LiveId" clId="{106EBF03-AC05-4EF7-80E8-231000B3EA99}" dt="2024-08-05T20:38:14.705" v="298" actId="14100"/>
        <pc:sldMkLst>
          <pc:docMk/>
          <pc:sldMk cId="1100268636" sldId="373"/>
        </pc:sldMkLst>
        <pc:picChg chg="add mod">
          <ac:chgData name="Ramij Rahaman" userId="7153a10a1eb43703" providerId="LiveId" clId="{106EBF03-AC05-4EF7-80E8-231000B3EA99}" dt="2024-08-05T20:38:05.208" v="294" actId="1076"/>
          <ac:picMkLst>
            <pc:docMk/>
            <pc:sldMk cId="1100268636" sldId="373"/>
            <ac:picMk id="3" creationId="{BD361C11-E9C2-5ABA-4654-54F32E9B528B}"/>
          </ac:picMkLst>
        </pc:picChg>
        <pc:picChg chg="add mod">
          <ac:chgData name="Ramij Rahaman" userId="7153a10a1eb43703" providerId="LiveId" clId="{106EBF03-AC05-4EF7-80E8-231000B3EA99}" dt="2024-08-05T20:38:14.705" v="298" actId="14100"/>
          <ac:picMkLst>
            <pc:docMk/>
            <pc:sldMk cId="1100268636" sldId="373"/>
            <ac:picMk id="5" creationId="{59A1B3A9-9D4E-31CA-EBB7-391DB98F1E0C}"/>
          </ac:picMkLst>
        </pc:picChg>
      </pc:sldChg>
      <pc:sldChg chg="addSp modSp new mod">
        <pc:chgData name="Ramij Rahaman" userId="7153a10a1eb43703" providerId="LiveId" clId="{106EBF03-AC05-4EF7-80E8-231000B3EA99}" dt="2024-08-05T20:39:04.332" v="300" actId="14100"/>
        <pc:sldMkLst>
          <pc:docMk/>
          <pc:sldMk cId="3771265973" sldId="374"/>
        </pc:sldMkLst>
        <pc:picChg chg="add mod">
          <ac:chgData name="Ramij Rahaman" userId="7153a10a1eb43703" providerId="LiveId" clId="{106EBF03-AC05-4EF7-80E8-231000B3EA99}" dt="2024-08-05T20:39:04.332" v="300" actId="14100"/>
          <ac:picMkLst>
            <pc:docMk/>
            <pc:sldMk cId="3771265973" sldId="374"/>
            <ac:picMk id="3" creationId="{FBDECB55-225F-D642-04E5-CD89569320AE}"/>
          </ac:picMkLst>
        </pc:picChg>
      </pc:sldChg>
      <pc:sldChg chg="addSp modSp new mod">
        <pc:chgData name="Ramij Rahaman" userId="7153a10a1eb43703" providerId="LiveId" clId="{106EBF03-AC05-4EF7-80E8-231000B3EA99}" dt="2024-08-05T20:39:38.637" v="306" actId="1076"/>
        <pc:sldMkLst>
          <pc:docMk/>
          <pc:sldMk cId="79560771" sldId="375"/>
        </pc:sldMkLst>
        <pc:picChg chg="add mod">
          <ac:chgData name="Ramij Rahaman" userId="7153a10a1eb43703" providerId="LiveId" clId="{106EBF03-AC05-4EF7-80E8-231000B3EA99}" dt="2024-08-05T20:39:38.637" v="306" actId="1076"/>
          <ac:picMkLst>
            <pc:docMk/>
            <pc:sldMk cId="79560771" sldId="375"/>
            <ac:picMk id="3" creationId="{41C73CD1-7BEE-487B-CAA9-CFF3617F8A7F}"/>
          </ac:picMkLst>
        </pc:picChg>
      </pc:sldChg>
      <pc:sldChg chg="addSp modSp new mod">
        <pc:chgData name="Ramij Rahaman" userId="7153a10a1eb43703" providerId="LiveId" clId="{106EBF03-AC05-4EF7-80E8-231000B3EA99}" dt="2024-08-05T20:40:01.308" v="309" actId="1076"/>
        <pc:sldMkLst>
          <pc:docMk/>
          <pc:sldMk cId="3131585900" sldId="376"/>
        </pc:sldMkLst>
        <pc:picChg chg="add mod">
          <ac:chgData name="Ramij Rahaman" userId="7153a10a1eb43703" providerId="LiveId" clId="{106EBF03-AC05-4EF7-80E8-231000B3EA99}" dt="2024-08-05T20:40:01.308" v="309" actId="1076"/>
          <ac:picMkLst>
            <pc:docMk/>
            <pc:sldMk cId="3131585900" sldId="376"/>
            <ac:picMk id="3" creationId="{ED8527EA-7636-288B-F8E3-4A7AB1DC3F0D}"/>
          </ac:picMkLst>
        </pc:picChg>
      </pc:sldChg>
      <pc:sldChg chg="new">
        <pc:chgData name="Ramij Rahaman" userId="7153a10a1eb43703" providerId="LiveId" clId="{106EBF03-AC05-4EF7-80E8-231000B3EA99}" dt="2024-08-05T20:39:07.767" v="303" actId="680"/>
        <pc:sldMkLst>
          <pc:docMk/>
          <pc:sldMk cId="3665181161" sldId="37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1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83 24575,'0'-26'0,"-5"-10"0,-9 16 0,-13 23 0,-9 35 0,-9 32 0,-4 32 0,0 25 0,10 12 0,11 6 0,10-8 0,12-15 0,17-15 0,16-20 0,11-26 0,8-23 0,-3-18-8191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8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24575,'49'-16'0,"1"10"0,-1 1 0,1 3 0,65 5 0,-113-3 0,0 0 0,0 0 0,-1 0 0,1 0 0,0 0 0,0 0 0,-1 1 0,1-1 0,0 1 0,-1-1 0,1 1 0,-1-1 0,1 1 0,0 0 0,-1 0 0,0 0 0,1 0 0,-1 0 0,0 0 0,1 0 0,-1 1 0,0-1 0,0 0 0,0 1 0,0-1 0,0 1 0,0-1 0,0 1 0,0 2 0,-1-2 0,0 1 0,0 0 0,-1 0 0,1 0 0,-1 0 0,1 0 0,-1-1 0,0 1 0,0 0 0,0-1 0,-1 1 0,1 0 0,-1-1 0,1 0 0,-1 1 0,0-1 0,-2 2 0,-23 25 0,-2-1 0,-1-1 0,-41 27 0,-24 22 0,89-70 0,0-1 0,0 1 0,0 1 0,1-1 0,0 1 0,-6 9 0,11-15 0,-1 0 0,0 1 0,1-1 0,-1 0 0,1 1 0,0-1 0,-1 0 0,1 1 0,0-1 0,0 1 0,0-1 0,0 1 0,0-1 0,0 0 0,0 1 0,1-1 0,0 3 0,0-3 0,0 1 0,0-1 0,0 1 0,0-1 0,0 0 0,0 0 0,1 0 0,-1 0 0,0 0 0,1 0 0,-1 0 0,1 0 0,-1 0 0,1 0 0,-1-1 0,1 1 0,0-1 0,2 1 0,15 3 0,0-1 0,1-1 0,-1 0 0,0-2 0,1 0 0,-1-1 0,1-1 0,-1-1 0,27-7 0,-42 8-124,0 1 0,-1-1 0,1 1 0,0-1 0,0 0 0,-1 0-1,0-1 1,1 1 0,-1-1 0,4-3 0,5-9-6702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5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43 24575,'0'-15'0,"0"-11"0,-5 24 0,-7 13 0,-4 9 0,-1-1 0,-1 0 0,0-2 0,-2 0 0,0-1 0,-1-1 0,0-1 0,-1-1 0,0-1 0,-45 17 0,103-29 0,51 5 0,-41 4 0,-1 3 0,0 1 0,55 25 0,-27-10 0,-49-20 0,-15-5 0,0-1 0,0 1 0,-1 1 0,1 0 0,0 0 0,-1 0 0,0 1 0,0 0 0,-1 1 0,10 8 0,-17-13-42,1-1-1,0 1 0,-1 0 1,1-1-1,-1 1 0,1 0 1,-1 0-1,0-1 0,1 1 1,-1 0-1,0 0 0,0 0 1,1 0-1,-1-1 0,0 1 1,0 0-1,0 0 0,0 0 1,0 0-1,0 0 0,0-1 1,0 1-1,-1 0 0,1 0 1,0 0-1,0 0 0,-1-1 1,1 1-1,0 0 0,-1 0 1,0 1-1,-9 6-6783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6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214 267 24575,'9'-11'0,"0"1"0,-1-1 0,0 0 0,0-1 0,-1 0 0,7-16 0,-11 21 0,0 0 0,-1 0 0,0 0 0,0 0 0,0 0 0,-1 0 0,0 0 0,-1-1 0,1 1 0,-1 0 0,-1-1 0,1 1 0,-4-11 0,3 14 0,0 1 0,-1-1 0,0 1 0,0 0 0,0-1 0,0 1 0,-1 0 0,1 0 0,-1 1 0,1-1 0,-1 0 0,0 1 0,0 0 0,0-1 0,-1 1 0,1 0 0,0 1 0,-1-1 0,1 1 0,-1-1 0,0 1 0,1 0 0,-1 1 0,0-1 0,-5 0 0,3 0 0,0 1 0,0 0 0,0 0 0,0 0 0,0 1 0,0 0 0,0 0 0,0 0 0,0 1 0,0 0 0,1 0 0,-1 1 0,1-1 0,-1 1 0,-6 6 0,2-1 0,1 0 0,1 1 0,0 1 0,0 0 0,1 0 0,0 0 0,1 1 0,0 0 0,1 0 0,-6 15 0,5-9 0,1 1 0,1-1 0,1 1 0,0 0 0,1 0 0,1 26 0,0-41 0,1 0 0,1 0 0,-1 0 0,0 0 0,1 0 0,-1 0 0,1 0 0,0 0 0,0 0 0,0 0 0,0 0 0,1-1 0,-1 1 0,1-1 0,0 1 0,0-1 0,-1 1 0,1-1 0,1 0 0,-1 0 0,0 0 0,1 0 0,-1 0 0,1-1 0,3 3 0,-2-3 0,0 0 0,0 0 0,0 0 0,0 0 0,0-1 0,1 0 0,-1 0 0,0 0 0,0 0 0,1-1 0,-1 1 0,0-1 0,0 0 0,0 0 0,0-1 0,0 1 0,7-5 0,-2 1 0,-1 0 0,1-1 0,-1 0 0,0-1 0,-1 0 0,0 0 0,0-1 0,0 1 0,9-16 0,2-7 0,21-48 0,-19 37 0,-13 34 0,-4 17 0,-1 21 0,-2-29 0,-17 357 0,6-212 0,11-142 0,-1 0 0,1 1 0,1-1 0,-1 0 0,1 1 0,0-1 0,0 0 0,2 5 0,-3-9 0,0 0 0,1-1 0,-1 1 0,0-1 0,1 1 0,-1-1 0,0 1 0,1-1 0,-1 1 0,1-1 0,-1 1 0,1-1 0,-1 1 0,1-1 0,-1 0 0,1 1 0,-1-1 0,1 0 0,-1 0 0,1 1 0,0-1 0,-1 0 0,1 0 0,-1 0 0,1 0 0,1 0 0,0 0 0,-1-1 0,1 1 0,0-1 0,-1 0 0,1 1 0,0-1 0,-1 0 0,1 0 0,-1 0 0,1 0 0,-1-1 0,0 1 0,1 0 0,0-2 0,12-14 24,0-1-1,-2 0 0,11-19 0,-14 20-266,1 1 0,0 1 0,1 0 0,1 1 0,16-16 0,-15 20-6583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7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24575,'0'-9'0,"0"1"0,0 7 0,0 17 0,0 15 0,0 10 0,0 13 0,0 5 0,0 6 0,0 1 0,0-2 0,0-2 0,0-8 0,4-9 0,2-21 0,0-18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1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340 132 24575,'1'-11'0,"-2"1"0,1-1 0,-1 1 0,-1 0 0,0-1 0,-4-13 0,5 22 0,0-1 0,0 0 0,-1 1 0,1-1 0,-1 1 0,0-1 0,0 1 0,0-1 0,0 1 0,0 0 0,0 0 0,-1 0 0,1 1 0,-1-1 0,1 0 0,-1 1 0,1 0 0,-1-1 0,0 1 0,0 0 0,0 1 0,0-1 0,0 0 0,1 1 0,-1-1 0,-6 1 0,3 1 0,-1-1 0,1 1 0,-1 1 0,1-1 0,0 1 0,0 0 0,0 1 0,0-1 0,0 1 0,0 0 0,1 1 0,-1-1 0,1 1 0,0 0 0,0 1 0,0-1 0,-6 9 0,-5 6 0,1 0 0,1 1 0,-15 28 0,12-17 0,-23 57 0,36-77 0,0 0 0,1 1 0,0-1 0,0 1 0,1 0 0,1-1 0,0 1 0,2 23 0,-1-33 0,1 1 0,-1-1 0,1 0 0,-1 0 0,1 0 0,0 0 0,0-1 0,0 1 0,0 0 0,0 0 0,0 0 0,1-1 0,-1 1 0,0-1 0,1 1 0,-1-1 0,1 1 0,0-1 0,1 1 0,1 0 0,0 0 0,-1-1 0,1 1 0,0-1 0,0 0 0,0 0 0,0-1 0,0 1 0,6-1 0,-1 0 0,0 0 0,0-1 0,0 0 0,0-1 0,0 0 0,-1-1 0,1 1 0,11-6 0,-13 3 0,0 0 0,0 0 0,0 0 0,0-1 0,-1 0 0,0-1 0,0 1 0,0-1 0,-1 0 0,0 0 0,-1-1 0,1 1 0,-2-1 0,1 0 0,-1 0 0,0-1 0,0 1 0,1-14 0,1-4 0,-2 0 0,-1 1 0,-2-1 0,-4-51 0,1 221 0,4 50 0,-3 187 0,2-372 0,0 9 0,-1-1 0,-1 1 0,0-1 0,-8 27 0,9-43 0,1-3 0,0-12 0,3-20 0,2-5-273,3-1 0,1 1 0,2 1 0,22-53 0,-22 70-6553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2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24575,'0'-4'0,"0"7"0,0 7 0,0 16 0,0 12 0,0 14 0,0 5 0,0 4 0,0-1 0,0-6 0,0-7 0,0-8 0,5-10 0,1-19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2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24575,'94'-5'0,"0"-4"0,97-22 0,-36 5 0,-30 8 0,599-74 0,-712 91 0,-1 0 0,0 0 0,0 1 0,1 0 0,-1 0 0,13 3 0,-23-3-4,0 0 0,0 0 0,0 1 0,0-1 0,0 0 0,0 1 0,0-1 0,-1 1 0,1-1 0,0 1 0,0-1 0,0 1 0,0-1 0,0 1 0,-1 0 0,1-1 0,0 1 0,0 1 0,-1-2 12,0 1-1,0-1 1,0 1 0,0-1-1,0 1 1,0-1-1,0 1 1,0-1-1,0 1 1,0-1-1,0 1 1,0-1 0,0 1-1,-1-1 1,1 1-1,0-1 1,0 1-1,-1-1 1,1 0-1,0 1 1,-1-1 0,1 1-1,0-1 1,-1 1-1,-2 1-192,0 1 1,0-1-1,-1 0 0,1 0 0,0 0 1,-1-1-1,-5 3 0,-14 2-6641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3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22 24575,'-2'-21'0,"-5"36"0,0 4 0,-4 8 0,-1-1 0,-1 0 0,-1-1 0,-26 34 0,30-46 0,0-1 0,-1-1 0,0 0 0,-1 0 0,-1-1 0,0-1 0,0 0 0,0 0 0,-26 10 0,113-11 0,-59-3 0,-1 0 0,0 1 0,0 1 0,0 0 0,-1 1 0,16 12 0,75 65 0,-52-39 0,5-1-1365,-7-9-5461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4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94 24575,'-4'-6'0,"-1"1"0,1-1 0,-1 1 0,0 0 0,0 1 0,-1-1 0,1 1 0,-1 0 0,0 0 0,0 1 0,-1 0 0,-12-5 0,14 7 0,0 0 0,0 0 0,-1 0 0,1 1 0,-1 0 0,1 0 0,0 0 0,-1 1 0,1 0 0,0 0 0,-1 0 0,1 0 0,0 1 0,0 0 0,0 0 0,0 0 0,-6 5 0,2-1 0,0 1 0,1 0 0,0 0 0,0 1 0,1 0 0,0 0 0,0 0 0,1 1 0,-10 17 0,13-21 0,1 0 0,-1 0 0,1 0 0,0 1 0,0-1 0,0 1 0,1-1 0,0 1 0,0 0 0,0-1 0,1 1 0,0 0 0,0 0 0,0-1 0,1 1 0,0 0 0,0-1 0,0 1 0,1 0 0,2 5 0,-3-9 0,0 0 0,1 1 0,-1-1 0,0 0 0,1 0 0,0 0 0,-1-1 0,1 1 0,0 0 0,0-1 0,0 1 0,0-1 0,0 1 0,1-1 0,-1 0 0,0 0 0,1 0 0,-1 0 0,0 0 0,4 0 0,-2-1 0,0 0 0,1 0 0,-1 0 0,1 0 0,-1-1 0,0 1 0,1-1 0,-1-1 0,0 1 0,8-3 0,-2-1 0,0-1 0,0 1 0,-1-1 0,0-1 0,0 0 0,0 0 0,-1-1 0,10-11 0,-11 10 0,-1-1 0,0 0 0,0 0 0,-1 0 0,-1 0 0,7-22 0,-3 1 0,3-35 0,-6 36 0,-11 85 0,4 105 0,3-78 0,-1 131-1365,0-182-5461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4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41 24575,'5'-5'0,"0"0"0,0 1 0,0 0 0,1 0 0,0 0 0,-1 1 0,1-1 0,7-1 0,-12 4 0,1 1 0,-1-1 0,0 1 0,1 0 0,-1 0 0,0 0 0,1 0 0,-1 0 0,0 0 0,1 0 0,-1 0 0,0 0 0,1 0 0,-1 1 0,0-1 0,0 1 0,1-1 0,1 2 0,-2-1 0,1 1 0,-1-1 0,1 1 0,-1-1 0,0 1 0,0-1 0,0 1 0,0 0 0,0 0 0,0 0 0,0-1 0,-1 1 0,1 0 0,-1 0 0,1 0 0,-1 3 0,1 2 0,0-1 0,-1 1 0,0 0 0,0-1 0,-1 1 0,1-1 0,-1 1 0,-1-1 0,1 1 0,-1-1 0,-1 0 0,1 0 0,-1 0 0,-5 9 0,-3 1 0,-1 1 0,-1-1 0,-18 17 0,16-17 0,14-15 0,0 0 0,0 0 0,0 0 0,0 0 0,0 0 0,0 0 0,0 0 0,1 0 0,-1 0 0,0 1 0,1-1 0,-1 0 0,1 1 0,-1-1 0,1 0 0,0 1 0,0-1 0,-1 2 0,2-2 0,-1-1 0,0 1 0,1 0 0,-1-1 0,0 1 0,1-1 0,-1 1 0,1-1 0,-1 1 0,1-1 0,-1 0 0,1 1 0,0-1 0,-1 0 0,1 1 0,-1-1 0,1 0 0,0 1 0,-1-1 0,1 0 0,0 0 0,-1 0 0,1 0 0,0 0 0,1 0 0,8 0 0,0 0 0,1 0 0,16-4 0,-17 2 0,44-3 39,31-6-1443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5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75 24575,'-5'-4'0,"0"-1"0,0 1 0,-1 0 0,1 0 0,-1 1 0,0 0 0,0 0 0,0 0 0,0 1 0,-1-1 0,1 2 0,-1-1 0,1 1 0,-1 0 0,1 0 0,-10 0 0,12 2 0,0-1 0,0 1 0,-1-1 0,1 1 0,0 0 0,0 1 0,0-1 0,0 1 0,0 0 0,0 0 0,1 0 0,-1 0 0,0 1 0,1-1 0,0 1 0,0 0 0,0 0 0,0 0 0,0 0 0,0 1 0,1-1 0,-1 1 0,1 0 0,0-1 0,-3 9 0,3-6 0,0 0 0,0 0 0,0 0 0,1 1 0,0-1 0,0 0 0,1 1 0,-1-1 0,2 0 0,-1 1 0,0-1 0,1 0 0,0 1 0,4 9 0,-4-12 0,1-1 0,0 1 0,0-1 0,0 0 0,1 1 0,-1-1 0,1 0 0,-1 0 0,1-1 0,0 1 0,0-1 0,0 1 0,1-1 0,-1 0 0,0 0 0,1 0 0,0-1 0,-1 1 0,1-1 0,0 0 0,0 0 0,-1 0 0,1 0 0,6 0 0,-7-1 0,1 0 0,0 1 0,-1-1 0,1 0 0,0-1 0,-1 1 0,1-1 0,0 1 0,-1-1 0,1 0 0,-1-1 0,0 1 0,1 0 0,-1-1 0,0 0 0,0 0 0,0 0 0,0 0 0,0 0 0,0-1 0,-1 1 0,1-1 0,3-5 0,-4 4 0,1 0 0,-1 0 0,0-1 0,-1 1 0,1-1 0,-1 1 0,0-1 0,0 1 0,0-1 0,-1 0 0,0 0 0,0 1 0,0-1 0,0 0 0,-1 0 0,0 1 0,-2-10 0,-9-15 0,8 20 0,0 0 0,1 0 0,0 0 0,-3-16 0,5 24 0,1 0 0,0-1 0,0 1 0,0-1 0,0 1 0,0-1 0,0 1 0,0-1 0,0 1 0,1-1 0,-1 1 0,1 0 0,-1-1 0,1 1 0,-1 0 0,1-1 0,0 1 0,0 0 0,-1 0 0,1-1 0,0 1 0,0 0 0,0 0 0,0 0 0,1 0 0,-1 0 0,0 1 0,0-1 0,1 0 0,-1 0 0,0 1 0,1-1 0,-1 1 0,0-1 0,3 1 0,-1-1 0,1 1 0,-1 0 0,1-1 0,-1 2 0,1-1 0,-1 0 0,1 1 0,-1-1 0,1 1 0,-1 0 0,0 0 0,1 1 0,-1-1 0,0 1 0,0-1 0,0 1 0,0 0 0,0 0 0,0 0 0,-1 1 0,1-1 0,3 5 0,4 4 0,-2 0 0,1 1 0,-1-1 0,8 18 0,-5-9 0,-1 0 0,-1 0 0,-1 1 0,0 0 0,-2 1 0,-1 0 0,5 37 0,-10-58 0,1 0 0,-1 0 0,0 0 0,0 1 0,0-1 0,0 0 0,0 0 0,0 0 0,0 0 0,-1 1 0,1-1 0,0 0 0,0 0 0,-1 0 0,1 0 0,-1 0 0,1 0 0,-1 0 0,0 0 0,1 0 0,-1 0 0,0 0 0,0 0 0,0 0 0,1-1 0,-1 1 0,-2 1 0,2-2 0,0 0 0,0-1 0,-1 1 0,1 0 0,0-1 0,0 1 0,0-1 0,0 1 0,0-1 0,0 0 0,0 1 0,0-1 0,1 0 0,-1 0 0,0 1 0,0-1 0,0 0 0,1 0 0,-1 0 0,1 0 0,-1 0 0,0 0 0,1 0 0,0 0 0,-1 0 0,1-1 0,0 1 0,-1-2 0,-4-12 0,1-1 0,0 0 0,2 1 0,-1-1 0,1-20 0,2 25 0,0-1 0,0 1 0,2 0 0,-1 0 0,1 0 0,1 0 0,0 0 0,6-14 0,-7 22-68,-1 0 0,1 0-1,0 0 1,0 0 0,0 1 0,0-1-1,1 1 1,-1-1 0,1 1 0,0 0-1,-1 0 1,1 0 0,0 0 0,0 1-1,0-1 1,0 1 0,1 0 0,-1-1-1,6 0 1,12-1-6758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9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24575,'32'-9'0,"18"-2"0,15-1 0,0 3 0,-1 3 0,-8 2 0,-8 2 0,-9 1 0,-10 1-8191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6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15 24575,'0'52'0,"-2"1"0,3 0 0,2 0 0,11 54 0,-11-95 0,-4-26 0,-5-28 0,4 37 0,2 0 0,-1-1 0,0 1 0,1 0 0,0 0 0,1-1 0,-1 1 0,1 0 0,0 0 0,0 0 0,0-1 0,1 1 0,2-5 0,2 1 0,0 0 0,0 0 0,1 0 0,0 1 0,11-10 0,-11 11 0,-1-1 0,0 0 0,0 0 0,-1-1 0,0 1 0,0-1 0,-1 0 0,0 0 0,0-1 0,-1 1 0,-1-1 0,0 0 0,0 0 0,1-15 0,7 59 0,3 48 0,30 136 0,-42-217 0,-1 0 0,0-1 0,0 1 0,0 0 0,1 0 0,-1 0 0,0-1 0,1 1 0,-1 0 0,0 0 0,1-1 0,-1 1 0,1 0 0,-1-1 0,1 1 0,0 0 0,-1-1 0,2 2 0,6-10 0,3-27 0,-11 33 0,9-38 0,-5 20 0,0 1 0,1-1 0,1 1 0,16-33 0,-22 52 0,0-1 0,0 1 0,0-1 0,0 1 0,0-1 0,1 1 0,-1-1 0,0 1 0,0-1 0,1 1 0,-1-1 0,0 1 0,1 0 0,-1-1 0,0 1 0,1 0 0,-1-1 0,1 1 0,-1 0 0,1 0 0,-1-1 0,0 1 0,1 0 0,-1 0 0,1 0 0,-1-1 0,1 1 0,-1 0 0,1 0 0,-1 0 0,1 0 0,-1 0 0,1 0 0,-1 0 0,1 0 0,-1 0 0,1 0 0,-1 0 0,1 1 0,-1-1 0,1 0 0,-1 0 0,1 0 0,-1 1 0,1-1 0,-1 0 0,0 1 0,1-1 0,-1 0 0,1 1 0,-1-1 0,0 0 0,1 1 0,-1-1 0,0 1 0,0-1 0,1 0 0,-1 1 0,0-1 0,1 2 0,13 33 0,-13-31 0,8 26 0,11 32 0,-18-58 0,0 1 0,0-1 0,0 1 0,1-1 0,0 0 0,0 0 0,0 0 0,0 0 0,7 6 0,-8-9 0,-1 0 0,0 0 0,0 0 0,1-1 0,-1 1 0,0 0 0,1-1 0,-1 1 0,0 0 0,1-1 0,-1 0 0,1 1 0,-1-1 0,1 0 0,-1 0 0,1 0 0,0 0 0,-1 0 0,1 0 0,-1 0 0,1-1 0,-1 1 0,2-1 0,0-1 0,-1 1 0,1-1 0,-1 1 0,0-1 0,0 0 0,0 0 0,0 0 0,0 0 0,0 0 0,-1 0 0,3-5 0,2-2 0,-2-1 0,0 0 0,0 0 0,0-1 0,2-15 0,-5 22 0,0-1 0,0 0 0,0 1 0,-1-1 0,1 0 0,-1 0 0,0 1 0,-1-1 0,1 0 0,-1 0 0,0 1 0,0-1 0,-4-7 0,5 11 0,0 1 0,0 0 0,0 0 0,-1 0 0,1 0 0,0-1 0,0 1 0,0 0 0,-1 0 0,1 0 0,0 0 0,0 0 0,-1 0 0,1-1 0,0 1 0,0 0 0,-1 0 0,1 0 0,0 0 0,0 0 0,-1 0 0,1 0 0,0 0 0,0 0 0,-1 0 0,1 0 0,0 0 0,0 1 0,-1-1 0,1 0 0,0 0 0,0 0 0,-1 0 0,1 0 0,0 0 0,0 0 0,0 1 0,-1-1 0,1 0 0,0 0 0,0 0 0,0 1 0,0-1 0,-1 0 0,1 0 0,0 1 0,0-1 0,0 0 0,0 0 0,0 0 0,0 1 0,0-1 0,0 0 0,0 0 0,0 1 0,0-1 0,0 0 0,0 1 0,0-1 0,0 0 0,0 1 0,-5 17 0,4-14 0,1-1 0,0 1 0,0 0 0,0-1 0,0 1 0,0 0 0,1-1 0,0 1 0,-1 0 0,2-1 0,-1 1 0,0-1 0,1 0 0,1 4 0,-2-6 0,-1 0 0,1 0 0,0 0 0,0-1 0,-1 1 0,1 0 0,0 0 0,0-1 0,0 1 0,0 0 0,0-1 0,0 1 0,0-1 0,0 1 0,0-1 0,0 0 0,0 1 0,0-1 0,2 0 0,-1 0 0,0 0 0,0 0 0,-1-1 0,1 1 0,0-1 0,0 1 0,0-1 0,-1 0 0,1 0 0,0 0 0,-1 0 0,1 0 0,-1 0 0,1 0 0,2-3 0,-1 1 0,1-1 0,-1-1 0,0 1 0,0-1 0,0 1 0,-1-1 0,0 0 0,0 0 0,0 0 0,0 0 0,-1 0 0,1 0 0,-1 0 0,-1 0 0,1-1 0,-1-8 0,0 11 0,0 1 0,0-1 0,0 1 0,0-1 0,-1 1 0,1 0 0,-1-1 0,0 1 0,0 0 0,0-1 0,0 1 0,0 0 0,0 0 0,0 0 0,-1 0 0,1 0 0,-1 0 0,1 0 0,-1 0 0,0 1 0,0-1 0,0 1 0,0-1 0,0 1 0,0 0 0,0-1 0,0 1 0,0 1 0,-1-1 0,1 0 0,0 0 0,-1 1 0,1-1 0,-1 1 0,1 0 0,-1 0 0,-2 0 0,-7 2 0,16 3 0,20 4 0,-9-8-273,0 0 0,-1-1 0,1-1 0,21-4 0,-3 0-6553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7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0 24575,'-24'10'0,"1"1"0,-29 18 0,45-25 0,0 1 0,0 0 0,0 1 0,1-1 0,0 1 0,0 1 0,1-1 0,0 1 0,0 0 0,-7 12 0,11-18 0,0 1 0,1 0 0,-1-1 0,0 1 0,1 0 0,-1-1 0,1 1 0,0 0 0,-1 0 0,1-1 0,0 1 0,0 0 0,0 0 0,0-1 0,0 1 0,1 0 0,0 2 0,-1-3 0,1 0 0,-1 0 0,1 0 0,0 0 0,-1-1 0,1 1 0,0 0 0,0-1 0,-1 1 0,1 0 0,0-1 0,0 1 0,0-1 0,0 0 0,0 1 0,0-1 0,0 1 0,0-1 0,0 0 0,0 0 0,0 0 0,1 0 0,2 1 0,0-2 0,-1 1 0,1 0 0,0-1 0,0 1 0,-1-1 0,1 0 0,0-1 0,-1 1 0,1-1 0,-1 1 0,1-1 0,-1 0 0,5-4 0,-4 2 0,0 0 0,0-1 0,0 0 0,-1 0 0,6-10 0,4-4 0,-13 19 0,0 0 0,0 0 0,0 0 0,0-1 0,0 1 0,0 0 0,0 0 0,0 0 0,0 0 0,0 0 0,0 0 0,1 0 0,-1 0 0,0 0 0,0 0 0,0 0 0,0 0 0,0 0 0,0 0 0,0 0 0,0 0 0,1 0 0,-1 0 0,0 0 0,0 0 0,0 0 0,0 0 0,0 0 0,0 0 0,0 0 0,0 0 0,0 0 0,1 0 0,-1 0 0,0 0 0,0 1 0,0-1 0,0 0 0,0 0 0,0 0 0,0 0 0,0 0 0,0 0 0,0 0 0,0 0 0,0 0 0,0 0 0,0 0 0,1 1 0,-1-1 0,0 0 0,0 0 0,0 0 0,0 0 0,0 0 0,0 0 0,0 0 0,0 0 0,0 1 0,0-1 0,0 0 0,0 0 0,-1 0 0,1 0 0,3 14 0,-1 16 0,-2 34 0,2-25 0,-1 0 0,-3 0 0,-1 1 0,-15 66 0,16-100 0,0 0 0,-1 0 0,1 0 0,-1-1 0,-1 1 0,1-1 0,-1 0 0,0 1 0,0-2 0,0 1 0,-1 0 0,0-1 0,-6 5 0,8-7 0,1-1 0,-1 1 0,1-1 0,-1 0 0,0 1 0,0-1 0,1-1 0,-1 1 0,0 0 0,0-1 0,0 1 0,0-1 0,0 0 0,0 0 0,0 0 0,0 0 0,1-1 0,-1 1 0,0-1 0,0 0 0,0 0 0,0 0 0,1 0 0,-1 0 0,0 0 0,1-1 0,-1 1 0,1-1 0,0 0 0,-4-3 0,0-2-195,0 0 0,1 0 0,0 0 0,0 0 0,0-1 0,-5-15 0,-6-14-6631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8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24575,'-43'80'0,"39"-71"0,0 0 0,1 0 0,0 0 0,0 1 0,1-1 0,1 1 0,-1 10 0,2-19 0,-1 1 0,1 0 0,0 0 0,0-1 0,0 1 0,1 0 0,-1-1 0,0 1 0,1 0 0,-1-1 0,1 1 0,0 0 0,-1-1 0,1 1 0,0-1 0,0 1 0,0-1 0,0 0 0,0 1 0,0-1 0,0 0 0,0 0 0,1 1 0,-1-1 0,1 0 0,-1 0 0,0-1 0,1 1 0,0 0 0,-1 0 0,1-1 0,-1 1 0,1-1 0,0 1 0,2-1 0,-1 0 0,0 0 0,0 0 0,-1 0 0,1-1 0,0 1 0,0-1 0,0 1 0,0-1 0,-1 0 0,1 0 0,0-1 0,-1 1 0,1-1 0,-1 1 0,1-1 0,-1 0 0,0 0 0,0 0 0,0 0 0,2-2 0,0-2 0,0 0 0,-1 1 0,0-1 0,0 0 0,0-1 0,-1 1 0,0-1 0,0 1 0,-1-1 0,2-12 0,-3 16 0,1 0 0,-1-1 0,0 1 0,0 0 0,0 0 0,-1 0 0,1-1 0,-1 1 0,0 0 0,0 0 0,0 0 0,0 0 0,0 0 0,-1 0 0,1 0 0,-1 1 0,0-1 0,0 0 0,0 1 0,0-1 0,0 1 0,-1 0 0,-4-4 0,-5-3 70,26 8-882,-8 2 189,15 0-6203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8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24575,'17'-2'0,"0"0"0,1 1 0,-1 1 0,1 1 0,20 3 0,-33-3 0,0 0 0,0 0 0,-1 0 0,1 1 0,-1 0 0,1 0 0,-1 0 0,0 0 0,1 1 0,-1-1 0,0 1 0,-1 0 0,1 1 0,-1-1 0,1 1 0,-1-1 0,0 1 0,0 0 0,0 0 0,-1 0 0,0 1 0,1-1 0,1 6 0,-3-5 0,10 20 0,-11-25 0,1 1 0,-1-1 0,0 0 0,1 1 0,-1-1 0,0 0 0,1 0 0,-1 1 0,1-1 0,-1 0 0,0 0 0,1 0 0,-1 1 0,1-1 0,-1 0 0,1 0 0,-1 0 0,1 0 0,-1 0 0,0 0 0,1 0 0,-1 0 0,1 0 0,-1 0 0,1 0 0,-1 0 0,1 0 0,-1-1 0,0 1 0,1 0 0,-1 0 0,1 0 0,-1-1 0,0 1 0,1 0 0,-1 0 0,0-1 0,1 1 0,-1 0 0,0-1 0,1 1 0,-1 0 0,0-1 0,0 1 0,1-1 0,-1 1 0,0 0 0,0-1 0,0 1 0,0-1 0,1 1 0,-1-2 0,6-9 0,0-2 0,0 1 0,4-18 0,-6 17 0,1 1 0,0-1 0,9-16 0,-14 29 0,1-1 0,-1 1 0,0-1 0,0 1 0,0-1 0,1 1 0,-1-1 0,0 1 0,1-1 0,-1 1 0,0 0 0,1-1 0,-1 1 0,0-1 0,1 1 0,-1 0 0,1-1 0,-1 1 0,1 0 0,-1 0 0,1-1 0,-1 1 0,1 0 0,-1 0 0,1 0 0,-1 0 0,1-1 0,-1 1 0,1 0 0,0 0 0,-1 0 0,1 0 0,-1 0 0,1 1 0,-1-1 0,1 0 0,-1 0 0,1 0 0,-1 0 0,1 0 0,-1 1 0,1-1 0,-1 0 0,1 1 0,-1-1 0,1 0 0,-1 1 0,1-1 0,-1 0 0,0 1 0,1-1 0,-1 1 0,0-1 0,1 1 0,-1-1 0,0 1 0,0-1 0,1 1 0,-1-1 0,0 1 0,15 40 0,-12-30 0,8 15-1365,1-1-5461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9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129 253 24575,'-12'0'0,"-1"1"0,1 0 0,0 0 0,-24 7 0,34-7 0,0-1 0,-1 1 0,1-1 0,0 1 0,0 0 0,0 0 0,0 0 0,0 0 0,0 0 0,1 0 0,-1 1 0,0-1 0,1 1 0,-1-1 0,0 1 0,1-1 0,0 1 0,-1 0 0,1 0 0,0 0 0,0 0 0,0 0 0,0 0 0,1 0 0,-1 0 0,0 0 0,1 0 0,-1 0 0,1 0 0,0 0 0,0 1 0,0-1 0,0 0 0,0 0 0,0 0 0,1 3 0,0-3 0,-1 0 0,1-1 0,0 1 0,0 0 0,0-1 0,0 1 0,0 0 0,0-1 0,0 1 0,0-1 0,1 0 0,-1 1 0,0-1 0,1 0 0,-1 0 0,1 0 0,0 0 0,-1 0 0,1 0 0,0-1 0,0 1 0,-1 0 0,1-1 0,0 1 0,0-1 0,0 0 0,0 0 0,0 0 0,-1 0 0,1 0 0,4 0 0,-3-1 0,1 1 0,0 0 0,-1-1 0,1 0 0,-1 0 0,1 0 0,-1-1 0,1 1 0,-1-1 0,0 1 0,0-1 0,0 0 0,0 0 0,0-1 0,4-3 0,2-9 0,7-7 0,-14 24 0,0 1 0,-1-1 0,1 0 0,0 0 0,0 0 0,0 0 0,0 0 0,0 0 0,1-1 0,-1 1 0,0-1 0,1 0 0,-1 1 0,1-1 0,-1 0 0,1 0 0,0-1 0,0 1 0,-1-1 0,1 1 0,0-1 0,0 0 0,2 0 0,3 1 0,0-1 0,-1 0 0,1-1 0,0 0 0,-1 0 0,1-1 0,10-3 0,-10 1 0,0 0 0,-1-1 0,1 0 0,-1 0 0,0-1 0,0 0 0,0 0 0,-1-1 0,0 0 0,0 0 0,-1 0 0,0-1 0,0 0 0,-1 0 0,0 0 0,0 0 0,-1-1 0,2-8 0,1-2 0,-1 0 0,-1 0 0,-1 0 0,-1 0 0,-1-1 0,0 1 0,-3-27 0,2 78 0,-1-18 0,1 0 0,2 22 0,5-4-341,1-1 0,2 0-1,25 56 1,-11-37-6485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8:20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8:14:00.866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0 138,'8'0,"0"-1,0 0,0-1,0 0,11-4,9-3,123-38,12-4,-105 42,0 3,0 2,106 7,-63 0,-33-2,29-1,-1 4,130 22,-162-14,-13-3,87 27,-129-33,-1 1,1 0,13 9,-20-12,1 1,-1-1,0 1,0 0,0-1,-1 1,1 0,0 0,-1 0,1 0,-1 0,0 0,0 1,0-1,0 0,0 1,0-1,1 5,-3-6,1 0,0 0,0 0,-1 1,1-1,0 0,-1 0,1 0,-1 0,0 0,1 0,-1 0,0 0,0 0,1 0,-1-1,0 1,0 0,0 0,0-1,0 1,0-1,0 1,0-1,0 1,-1-1,1 1,0-1,-2 0,-38 7,35-7,-95 6,-104-9,50-1,117 4,-13 1,0-2,0-2,-67-14,60 5,0 4,-67-3,-117 9,163 3,46-1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11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24575,'21'-10'0,"-1"1"0,1 1 0,0 1 0,1 1 0,0 1 0,0 1 0,0 1 0,0 1 0,42 1 0,-61 1 0,0 1 0,-1-1 0,1 0 0,0 1 0,0 0 0,-1 0 0,1 0 0,-1 0 0,1 0 0,-1 0 0,1 1 0,-1-1 0,0 1 0,0-1 0,0 1 0,0 0 0,0 0 0,0 0 0,0 0 0,0 0 0,-1 1 0,1-1 0,-1 0 0,0 1 0,1-1 0,-1 1 0,-1-1 0,1 1 0,0 0 0,0-1 0,-1 5 0,2 8 0,-1 0 0,0 0 0,-1 0 0,-4 23 0,2-23 0,-30 264 0,-10 123 0,37-148 0,-13 162 0,17-403 17,-1 0 0,0 0 1,-1-1-1,-1 1 0,0-1 0,-7 15 0,10-25-54,0 0 0,0 0 0,-1 0-1,1 0 1,0 0 0,-1 0 0,0 0 0,1-1 0,-1 1 0,0 0 0,0-1-1,0 0 1,0 1 0,0-1 0,0 0 0,-1 0 0,1 0 0,0 0 0,0 0-1,-1-1 1,1 1 0,0-1 0,-1 0 0,1 1 0,-1-1 0,1 0 0,-1 0-1,1-1 1,0 1 0,-1 0 0,1-1 0,-1 0 0,1 1 0,0-1 0,0 0-1,-1 0 1,1 0 0,0-1 0,-2-1 0,-18-9-6789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03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30 369 24575,'0'1'0,"-1"-1"0,1 0 0,0 1 0,0-1 0,-1 0 0,1 1 0,0-1 0,0 0 0,-1 0 0,1 0 0,0 1 0,-1-1 0,1 0 0,0 0 0,-1 0 0,1 0 0,-1 1 0,1-1 0,0 0 0,-1 0 0,1 0 0,-1 0 0,1 0 0,0 0 0,-1 0 0,1 0 0,0 0 0,-1 0 0,1 0 0,-1-1 0,1 1 0,0 0 0,-1 0 0,1 0 0,-1-1 0,-6-13 0,1-24 0,6 37 0,-3-70 0,6-91 0,-3 160 0,0 0 0,0 0 0,1 0 0,-1 0 0,0 0 0,1 0 0,-1 0 0,1 0 0,-1 1 0,1-1 0,0 0 0,0 0 0,0 0 0,0 1 0,0-1 0,0 0 0,1 1 0,-1-1 0,0 1 0,1 0 0,-1-1 0,1 1 0,0 0 0,-1 0 0,1 0 0,0 0 0,0 0 0,-1 0 0,1 0 0,4 0 0,2 0 0,0 1 0,0 0 0,0 0 0,0 1 0,0 0 0,11 3 0,10 0 0,39 2 0,134-6 0,67-25 0,108-3 0,-364 29 0,-1 0 0,0 1 0,0 1 0,0 0 0,0 0 0,-1 1 0,1 1 0,-1 0 0,0 0 0,0 1 0,-1 1 0,0-1 0,19 17 0,-25-18 0,-1-1 0,1 1 0,-1-1 0,0 1 0,0 0 0,0 0 0,-1 0 0,0 1 0,0-1 0,0 1 0,-1-1 0,1 1 0,-1-1 0,0 11 0,0 11 0,-4 52 0,0-34 0,2 3-1365,1-35-5461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04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0 346 24575,'8'0'0,"1"-1"0,-2 0 0,1-1 0,0 0 0,0 0 0,0-1 0,-1 1 0,1-2 0,6-3 0,12-8 0,27-21 0,-13 8 0,15-4 0,0 1 0,2 4 0,1 1 0,2 4 0,110-28 0,-76 31 0,1 4 0,1 4 0,111 2 0,87 14 0,-1 13 0,445 85 0,-634-78 0,127 48 0,-2 1 0,-209-68 0,0-1 0,0-1 0,1-1 0,-1-1 0,24 0 0,-43-2 0,0 0 0,-1 0 0,1 0 0,0 0 0,-1 0 0,1 0 0,-1 0 0,1-1 0,0 1 0,-1 0 0,1 0 0,0-1 0,-1 1 0,1 0 0,-1-1 0,1 1 0,-1-1 0,1 1 0,-1-1 0,1 1 0,-1-1 0,1 1 0,-1-1 0,0 1 0,1-1 0,-1 1 0,0-1 0,1 0 0,-1 1 0,0-1 0,0 0 0,0 1 0,0-1 0,0 0 0,1 1 0,-1-1 0,0 0 0,0 1 0,-1-1 0,1 0 0,0 1 0,0-1 0,0 0 0,0 1 0,-1-1 0,1 0 0,0 1 0,0-1 0,-1 1 0,1-1 0,0 1 0,-2-2 0,-21-34 0,20 32 0,-65-73 0,52 62 0,1-1 0,1-1 0,0-1 0,-22-36 0,35 53 0,0 0 0,0 0 0,1-1 0,-1 1 0,1 0 0,-1 0 0,1 0 0,-1 0 0,1-1 0,0 1 0,-1 0 0,1 0 0,0-1 0,0 1 0,0 0 0,0 0 0,0-1 0,0 1 0,0 0 0,1 0 0,-1-1 0,1-1 0,0 3 0,0-1 0,0 1 0,0-1 0,-1 1 0,1 0 0,0-1 0,0 1 0,0 0 0,0 0 0,0 0 0,0-1 0,0 1 0,0 0 0,0 0 0,0 1 0,0-1 0,0 0 0,0 0 0,0 0 0,0 1 0,1-1 0,10 4 0,-1 1 0,0 0 0,13 8 0,18 11 0,-2 1 0,59 49 0,-96-71 0,0-1 0,0 1 0,-1 0 0,1 0 0,-1 0 0,0 0 0,1 0 0,-1 1 0,-1-1 0,1 1 0,0-1 0,-1 1 0,0 0 0,0-1 0,1 7 0,-2-6 0,0-1 0,0 0 0,-1 1 0,1-1 0,-1 0 0,0 0 0,0 1 0,0-1 0,0 0 0,-1 0 0,1 0 0,-1 0 0,0 0 0,0-1 0,0 1 0,0 0 0,0-1 0,-5 4 0,-20 18 4,-2-2 0,-55 33 1,24-17-1383,5-1-5448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9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24575,'0'5'0,"0"10"0,0 7 0,0 4 0,4 7 0,2 2 0,0 4 0,3 0 0,0-3 0,-2-2 0,-1-3 0,-2-11 0,-2-14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06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24575,'36'-9'0,"24"-3"0,12-4 0,2 1 0,-7 3 0,-19 3 0,-27 4 0,-21 2 0,-20 2 0,-16 5 0,-5 2 0,4 1-8191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07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5 24575,'0'-1'0,"0"1"0,-1 0 0,1-1 0,0 1 0,-1 0 0,1 0 0,0-1 0,-1 1 0,1 0 0,0 0 0,-1 0 0,1-1 0,-1 1 0,1 0 0,-1 0 0,1 0 0,0 0 0,-1 0 0,1 0 0,-1 0 0,1 0 0,-1 0 0,1 0 0,0 0 0,-1 0 0,1 0 0,-1 0 0,1 0 0,-1 0 0,1 0 0,0 1 0,-1-1 0,1 0 0,-1 0 0,1 0 0,0 1 0,-1-1 0,1 0 0,0 1 0,-1-1 0,1 0 0,0 1 0,0-1 0,-1 0 0,1 1 0,0-1 0,0 1 0,0-1 0,-1 0 0,1 1 0,0-1 0,0 1 0,0-1 0,0 1 0,0-1 0,0 0 0,0 1 0,0-1 0,0 1 0,-5 33 0,5-31 0,-6 109 0,-7 67 0,-5-62 0,-27 245 0,40-293 0,-17 383 0,22-426 0,-1-19 0,1 1 0,0 0 0,0 0 0,1 0 0,0 0 0,3 9 0,-3-15 0,0 0 0,0 1 0,0-1 0,0 0 0,1 0 0,-1 0 0,1 0 0,-1 0 0,1 0 0,0 0 0,0-1 0,0 1 0,0-1 0,0 1 0,0-1 0,0 0 0,0 1 0,1-1 0,-1-1 0,0 1 0,1 0 0,-1 0 0,6 0 0,10 1-341,1 0 0,-1-1-1,31-3 1,8-3-6485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39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43 24575,'0'-5'0,"-4"-1"0,2 1 0,7 0 0,11 2 0,11 1 0,11 1 0,3 1 0,3-5 0,-10-1 0,-20 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41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40 24575,'-6'-1'0,"0"1"0,-1-1 0,1 0 0,0 0 0,0-1 0,0 0 0,-6-3 0,10 5 0,0-1 0,0 1 0,1-1 0,-1 0 0,1 0 0,-1 0 0,0 0 0,1 0 0,0 0 0,-1 0 0,1-1 0,0 1 0,-1 0 0,1-1 0,0 1 0,0-1 0,0 1 0,0-1 0,0 0 0,0-1 0,3 52 0,0-8 0,-1-33 0,-1-14 0,1-38 0,0 1 0,-1 41 0,0 6 0,-3 26 0,-52 473 0,33-322 0,-22 105 0,12-86 0,19-132 0,8-46 0,1 0 0,1 0 0,-1 45 0,4-65-4,0-1 0,0 1 0,0 0 0,1-1 0,-1 1 0,1 0 0,-1-1 0,1 1 0,-1 0 0,1-1 0,0 1 0,0-1 0,0 0 0,0 1 0,0-1-1,0 0 1,0 1 0,1-1 0,-1 0 0,3 2 0,-1-1 22,1-1 0,-1 1 0,1-1 0,-1 0 1,1 0-1,0 0 0,-1 0 0,1-1 0,4 1 0,9-1-267,0-1 1,0 0 0,22-5-1,-31 4-218,50-9-6359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42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105 162 24575,'7'-5'0,"0"0"0,-1 0 0,0-1 0,0 0 0,0 0 0,9-14 0,-13 17 0,1-1 0,-1 0 0,0 0 0,0 0 0,-1 0 0,1 0 0,-1 0 0,0 0 0,0-1 0,0 1 0,0-1 0,-1 1 0,0 0 0,0-7 0,0 9 0,-1 0 0,1 0 0,-1 0 0,0 0 0,1 0 0,-1 0 0,0 0 0,0 0 0,-1 0 0,1 1 0,0-1 0,0 0 0,-1 1 0,1-1 0,-1 1 0,0 0 0,1-1 0,-1 1 0,0 0 0,0 0 0,1 0 0,-1 0 0,0 0 0,0 1 0,0-1 0,0 0 0,0 1 0,-1 0 0,1-1 0,0 1 0,0 0 0,0 0 0,0 0 0,0 0 0,0 1 0,-4 0 0,0-1 0,0 1 0,0 1 0,0-1 0,1 1 0,-1 0 0,0 0 0,1 1 0,-1-1 0,1 1 0,0 0 0,-8 7 0,8-5 0,1 0 0,0 1 0,0-1 0,0 1 0,1 0 0,0 0 0,0 0 0,-4 13 0,6-18 0,1 1 0,-1 0 0,1 0 0,-1-1 0,1 1 0,-1 0 0,1 0 0,0 0 0,0 0 0,0 0 0,0 0 0,0-1 0,1 1 0,-1 0 0,1 0 0,-1 0 0,1 0 0,-1-1 0,1 1 0,0 0 0,0-1 0,0 1 0,0 0 0,0-1 0,0 1 0,0-1 0,1 0 0,-1 1 0,0-1 0,1 0 0,-1 0 0,1 0 0,-1 0 0,1 0 0,3 1 0,-3-1 0,1 0 0,0-1 0,-1 1 0,1-1 0,0 1 0,-1-1 0,1 0 0,0 0 0,0-1 0,-1 1 0,1 0 0,0-1 0,-1 0 0,1 1 0,-1-1 0,1 0 0,-1-1 0,1 1 0,-1 0 0,5-4 0,2-2 0,0-1 0,0-1 0,13-14 0,-16 15 0,0 1 0,1 0 0,14-10 0,-21 17 0,0-1 0,0 1 0,0 0 0,0 0 0,0 0 0,0 0 0,0 0 0,0 0 0,1 0 0,-1 0 0,0 0 0,0 0 0,0 0 0,0 0 0,0 0 0,0 0 0,1 0 0,-1 0 0,0 0 0,0 0 0,0 0 0,0 0 0,0 0 0,0 0 0,0 0 0,1 0 0,-1 0 0,0 0 0,0 0 0,0 0 0,0 0 0,0 0 0,0 0 0,0 0 0,1 0 0,-1 0 0,0 0 0,0 0 0,0 1 0,0-1 0,0 0 0,0 0 0,0 0 0,0 0 0,0 0 0,0 0 0,0 0 0,0 1 0,1-1 0,-1 0 0,0 0 0,0 11 0,-5 12 0,-50 219 0,55-238 0,-1 0 0,1 0 0,0 0 0,0 0 0,0 0 0,0-1 0,0 1 0,1 0 0,1 4 0,-2-7 0,1 0 0,-1 0 0,0 0 0,1-1 0,-1 1 0,1 0 0,0 0 0,-1-1 0,1 1 0,0 0 0,-1-1 0,1 1 0,0-1 0,-1 1 0,1-1 0,0 1 0,0-1 0,0 1 0,0-1 0,-1 0 0,1 0 0,0 1 0,0-1 0,0 0 0,0 0 0,0 0 0,0 0 0,0 0 0,0 0 0,0 0 0,0 0 0,-1 0 0,1-1 0,0 1 0,0 0 0,0 0 0,0-1 0,0 1 0,-1-1 0,1 1 0,1-2 0,6-2-105,0 0 0,-1-1 0,0 0 0,0-1 0,0 0 0,0 0 0,-1 0 0,0-1 0,-1 0 0,1 0 0,-1 0 0,4-9 0,3-9-6721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42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24575,'0'5'0,"0"5"0,0 10 0,0 11 0,0 9 0,0 6 0,0 1 0,0 0 0,-4-3 0,-2-5 0,1-8-8191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43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24575,'34'-2'0,"38"1"0,-68 2 0,0-1 0,-1 0 0,1 1 0,-1 0 0,1-1 0,-1 1 0,1 1 0,-1-1 0,0 0 0,1 1 0,-1 0 0,0 0 0,0 0 0,0 0 0,3 3 0,-4-2 0,0 0 0,-1 0 0,1 1 0,0-1 0,-1 0 0,0 1 0,0-1 0,0 1 0,0-1 0,-1 1 0,1 0 0,-1-1 0,0 1 0,0 5 0,-9 57 0,5-48 0,-9 80 0,-3 192 0,41 98 0,-23-369 0,19 272 0,-21-282 0,0 1 0,0-1 0,-2 0 0,1 1 0,-1-1 0,-5 17 0,5-24 0,1 1 0,0 0 0,-1 0 0,1-1 0,-1 1 0,0-1 0,0 1 0,0-1 0,0 0 0,0 0 0,-1 0 0,1 0 0,-1 0 0,1-1 0,-1 1 0,1-1 0,-1 1 0,0-1 0,0 0 0,0 0 0,0 0 0,0-1 0,0 1 0,-4 0 0,-46-3-1365,29 0-5461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59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241 190 24575,'-8'-37'0,"5"22"0,0 0 0,-1 1 0,0 0 0,-1-1 0,-8-15 0,11 26 0,-1 1 0,1-1 0,0 1 0,-1 0 0,0 0 0,0 0 0,0 0 0,0 1 0,0-1 0,0 1 0,-1-1 0,1 1 0,-1 0 0,0 1 0,1-1 0,-1 1 0,0-1 0,0 1 0,0 0 0,0 1 0,0-1 0,0 1 0,-9 0 0,9 0 0,-1 1 0,0 0 0,0 0 0,1 0 0,-1 1 0,1-1 0,-1 1 0,1 0 0,0 1 0,-1-1 0,1 1 0,0 0 0,1 0 0,-1 0 0,1 0 0,-1 0 0,1 1 0,0 0 0,0 0 0,0 0 0,1 0 0,-4 8 0,3-7 0,0 1 0,0 0 0,1 0 0,0 0 0,0 0 0,1 1 0,-1-1 0,1 0 0,1 1 0,-1-1 0,1 1 0,0-1 0,1 1 0,0-1 0,0 0 0,3 12 0,-3-16 0,0 0 0,-1 0 0,2 0 0,-1-1 0,0 1 0,0 0 0,0 0 0,1 0 0,-1-1 0,1 1 0,0-1 0,-1 1 0,1-1 0,0 0 0,0 0 0,0 0 0,0 0 0,0 0 0,0 0 0,0 0 0,0-1 0,0 1 0,0 0 0,0-1 0,1 0 0,-1 0 0,0 0 0,0 0 0,3 0 0,-2 0 0,1-1 0,-1 0 0,0 1 0,1-1 0,-1 0 0,0-1 0,0 1 0,0-1 0,0 1 0,0-1 0,0 0 0,0 0 0,0 0 0,-1 0 0,1-1 0,-1 1 0,4-6 0,1-4 0,-1 1 0,0-2 0,5-17 0,-7 20 0,0-1 0,0 1 0,1-1 0,10-15 0,-15 26 0,0 0 0,0 0 0,0 0 0,0 0 0,1 0 0,-1 0 0,0 0 0,0 0 0,0 0 0,0-1 0,0 1 0,0 0 0,0 0 0,0 0 0,0 0 0,0 0 0,0 0 0,0 0 0,1 0 0,-1 0 0,0 0 0,0 0 0,0 0 0,0 0 0,0 0 0,0 0 0,0 0 0,0 0 0,1 0 0,-1 0 0,0 0 0,0 0 0,0 0 0,0 0 0,0 0 0,0 0 0,0 0 0,0 0 0,1 0 0,-1 0 0,0 0 0,0 0 0,0 0 0,0 0 0,0 0 0,0 0 0,0 0 0,0 0 0,0 0 0,0 1 0,1-1 0,-1 0 0,0 0 0,0 0 0,0 0 0,0 0 0,0 0 0,0 0 0,0 0 0,0 0 0,0 1 0,0-1 0,0 0 0,0 0 0,2 13 0,-3 15 0,-2 1 0,-7 47 0,0 107 0,10-182 0,0 5 0,1 0 0,-1 1 0,1-1 0,3 11 0,-4-16 0,0-1 0,0 1 0,1 0 0,-1-1 0,0 1 0,0-1 0,1 1 0,-1 0 0,1-1 0,-1 1 0,0-1 0,1 1 0,-1-1 0,1 1 0,-1-1 0,1 0 0,0 1 0,-1-1 0,1 0 0,-1 1 0,1-1 0,0 0 0,-1 0 0,1 1 0,0-1 0,-1 0 0,1 0 0,0 0 0,-1 0 0,1 0 0,0 0 0,-1 0 0,1 0 0,0 0 0,-1 0 0,1 0 0,0-1 0,-1 1 0,1 0 0,0 0 0,-1-1 0,1 1 0,-1 0 0,1-1 0,0 1 0,-1-1 0,1 1 0,-1-1 0,1 1 0,-1-1 0,0 1 0,1-1 0,0 0 0,9-9-195,0 0 0,-1-1 0,0-1 0,-1 1 0,0-1 0,10-20 0,-6 6-6631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59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24575,'0'4'0,"0"7"0,0 5 0,0 9 0,4 4 0,2 7 0,0 6 0,-2 0 0,-1-2 0,-1-4 0,-1-4 0,0-11 0,-1-14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59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 24575,'-9'8'0,"-7"9"0,-5 9 0,-9 5 0,-3 1 0,-1 1 0,2-2 0,6-6-8191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50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24575,'0'5'0,"0"9"0,0 13 0,0 5 0,0 6 0,0 2 0,0-3 0,0-11 0,0-10-8191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0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24575,'4'4'0,"7"6"0,0 6 0,4 5 0,3 7 0,-1 4 0,1 0 0,2 0 0,-3-1 0,-4-7-8191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0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24575,'18'-18'0,"6"3"0,-2 8 0,1 15 0,-4 10 0,-5 11 0,-6 10 0,-3 2 0,-3 3 0,-1-1 0,-2-4 0,-4-8 0,-2-10-8191</inkml:trace>
  <inkml:trace contextRef="#ctx0" brushRef="#br0" timeOffset="1">1 66 24575,'40'0'0,"27"0"0,10 0 0,-7 0-8191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1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152 124 24575,'3'-11'0,"-1"-1"0,0 1 0,-1-1 0,0-20 0,-1 29 0,-1 1 0,1-1 0,0 1 0,-1-1 0,1 1 0,-1-1 0,0 1 0,0 0 0,0-1 0,0 1 0,-1 0 0,-1-4 0,2 5 0,-1 0 0,1 0 0,0 0 0,0 0 0,-1 1 0,1-1 0,-1 0 0,1 0 0,-1 1 0,1-1 0,-1 1 0,1 0 0,-1-1 0,1 1 0,-1 0 0,1 0 0,-1 0 0,1 0 0,-1 0 0,0 0 0,1 0 0,-3 1 0,-1 1 0,-1 0 0,1 0 0,0 0 0,0 1 0,0 0 0,0 0 0,1 0 0,-1 0 0,1 1 0,0 0 0,0 0 0,0 0 0,-5 8 0,3-5 0,1 1 0,0 0 0,0 0 0,0 1 0,1-1 0,1 1 0,-4 12 0,6-19 0,1-1 0,-1 0 0,1 1 0,0-1 0,0 0 0,0 1 0,-1-1 0,1 1 0,1-1 0,-1 1 0,0-1 0,0 0 0,1 1 0,-1-1 0,0 0 0,1 1 0,-1-1 0,1 0 0,0 1 0,-1-1 0,1 0 0,0 0 0,0 0 0,0 0 0,0 0 0,0 0 0,0 0 0,0 0 0,0 0 0,0 0 0,0-1 0,1 1 0,-1 0 0,0-1 0,1 1 0,-1-1 0,0 1 0,1-1 0,-1 0 0,0 1 0,1-1 0,-1 0 0,2 0 0,4 0 0,-1 0 0,0 0 0,0 0 0,1-1 0,-1 0 0,0 0 0,0 0 0,9-4 0,-8 2 0,-1-1 0,0 1 0,0-1 0,-1 0 0,1 0 0,-1-1 0,0 1 0,0-1 0,0 0 0,0-1 0,-1 1 0,0-1 0,0 0 0,5-11 0,-6 11 0,-3 5 0,0 1 0,1-1 0,-1 1 0,0-1 0,0 1 0,0-1 0,1 1 0,-1-1 0,0 1 0,0-1 0,1 1 0,-1-1 0,0 1 0,1 0 0,-1-1 0,1 1 0,-1 0 0,1-1 0,-1 1 0,0 0 0,1-1 0,-1 1 0,1 0 0,-1 0 0,1 0 0,-1-1 0,1 1 0,0 0 0,-1 0 0,2 0 0,1 16 0,-8 27 0,1-17-119,-10 64 372,13-78-503,0-1 0,1 0 0,0 0 1,1 0-1,4 20 0,1-14-6576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1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24575,'9'-4'0,"7"-2"0,1 5 0,-2 11 0,-4 9 0,-4 5 0,-8 4 0,-3 0 0,-5-4 0,3-5 0,6-8 0,14-8 0,12-6 0,11-6 0,3-11 0,-5-2-8191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2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0 24575,'-13'18'0,"-5"10"0,-4 5 0,-2 1 0,3 0 0,0-3 0,5-5-8191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2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24575,'4'9'0,"7"7"0,1 6 0,3 7 0,3 4 0,-1 1 0,0-6 0,-2-3 0,-3-11 0</inkml:trace>
  <inkml:trace contextRef="#ctx0" brushRef="#br0" timeOffset="1">0 44 24575,'18'-13'0,"1"-5"0,-2 5 0,-4 14 0,-5 12 0,-3 11 0,-3 12 0,-1 8 0,-1 1 0,-1-3 0,0-8-8191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2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3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24575,'-5'0'0,"0"4"0,-1 6 0,1 2-8191</inkml:trace>
  <inkml:trace contextRef="#ctx0" brushRef="#br0" timeOffset="1">32 1 24575,'-9'35'0,"-3"17"0,1-1-8191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3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5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93 24575,'2'-2'0,"-1"1"0,1 0 0,-1-1 0,0 1 0,0-1 0,1 0 0,-1 1 0,0-1 0,0 0 0,0 0 0,-1 0 0,1 1 0,0-1 0,-1 0 0,1 0 0,-1 0 0,0 0 0,0 0 0,0 0 0,0 0 0,0 0 0,0 0 0,0 0 0,-1 0 0,1 0 0,0 0 0,-1 0 0,0 0 0,0 0 0,1 0 0,-1 0 0,0 1 0,0-1 0,-1 0 0,1 1 0,0-1 0,-1 1 0,1-1 0,0 1 0,-3-2 0,1 1 0,1 0 0,-1 0 0,0 0 0,0 0 0,0 1 0,0-1 0,0 1 0,0 0 0,0 0 0,0 0 0,-1 1 0,1-1 0,0 1 0,-1-1 0,1 1 0,0 0 0,-1 0 0,1 1 0,0-1 0,0 1 0,-1-1 0,1 1 0,0 0 0,-5 2 0,4 0 0,0 0 0,1 1 0,-1-1 0,0 1 0,1-1 0,0 1 0,0 0 0,0 0 0,0 1 0,1-1 0,0 0 0,0 1 0,0 0 0,0-1 0,1 1 0,0 0 0,0 0 0,0 0 0,0 0 0,1 8 0,-1-9 0,1-1 0,0 1 0,0-1 0,0 1 0,1 0 0,-1-1 0,1 1 0,0-1 0,0 1 0,0-1 0,0 1 0,1-1 0,-1 0 0,1 1 0,0-1 0,0 0 0,0 0 0,0-1 0,1 1 0,-1 0 0,1-1 0,0 1 0,0-1 0,-1 0 0,1 0 0,1 0 0,-1 0 0,5 2 0,-5-4 0,0 1 0,0-1 0,0 0 0,-1 0 0,1 0 0,0 0 0,0 0 0,0-1 0,0 1 0,0-1 0,0 0 0,0 0 0,-1 0 0,1 0 0,0 0 0,-1-1 0,1 1 0,-1-1 0,1 0 0,-1 0 0,0 0 0,1 0 0,-1 0 0,3-4 0,5-7 0,0 0 0,0-1 0,9-18 0,-9 14 0,13-11 0,-23 29 0,0-1 0,0 1 0,0 0 0,0 0 0,0 0 0,1 0 0,-1 0 0,0 0 0,0 0 0,0-1 0,0 1 0,0 0 0,1 0 0,-1 0 0,0 0 0,0 0 0,0 0 0,0 0 0,1 0 0,-1 0 0,0 0 0,0 0 0,0 0 0,0 0 0,1 0 0,-1 0 0,0 0 0,0 0 0,0 0 0,0 0 0,1 0 0,-1 0 0,0 0 0,0 0 0,0 0 0,0 0 0,0 1 0,1-1 0,-1 0 0,0 0 0,0 0 0,0 0 0,0 0 0,0 0 0,0 1 0,1-1 0,-1 0 0,0 0 0,0 0 0,-1 22 0,-29 115 0,-6 35 0,15-53 0,20-117 0,1-1 0,0 0 0,-1 0 0,1 0 0,0 0 0,0 1 0,-1-1 0,1 0 0,0 0 0,0 0 0,1 1 0,-1-1 0,0 0 0,0 0 0,0 0 0,1 0 0,-1 1 0,1-1 0,-1 0 0,1 0 0,-1 0 0,1 0 0,0 0 0,0 1 0,1-2 0,-1 1 0,0-1 0,0 0 0,0 0 0,0 0 0,0 0 0,0 0 0,1 0 0,-1 0 0,0 0 0,0 0 0,0-1 0,0 1 0,0 0 0,0-1 0,0 1 0,1-1 0,-1 1 0,1-2 0,6-3 0,1 0 0,-2-1 0,1 0 0,10-12 0,30-43-1365,-29 33-5461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50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6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24575,'0'4'0,"0"7"0,0 5 0,0 9 0,0 5 0,0 6 0,0 1 0,0-1 0,0-2 0,0-7-8191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6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10 24575,'-5'-2'0,"-1"0"0,0 0 0,0 1 0,0 0 0,0 0 0,0 1 0,0 0 0,0 0 0,-1 0 0,1 1 0,-6 1 0,9-1 0,0 0 0,0 0 0,0 0 0,0 1 0,0-1 0,1 1 0,-1 0 0,1-1 0,-1 1 0,1 1 0,0-1 0,0 0 0,0 0 0,0 1 0,0-1 0,0 1 0,1 0 0,-1-1 0,1 1 0,-1 0 0,1 0 0,0 0 0,0 4 0,-1-1 0,1 0 0,1-1 0,-1 1 0,1 0 0,0 0 0,0 0 0,0 0 0,1 0 0,0-1 0,0 1 0,4 9 0,-5-14 0,1 1 0,0 0 0,0-1 0,-1 1 0,1-1 0,0 0 0,0 1 0,0-1 0,1 1 0,-1-1 0,0 0 0,0 0 0,1 0 0,-1 0 0,0 0 0,1 0 0,-1 0 0,1 0 0,0-1 0,-1 1 0,1-1 0,0 1 0,-1-1 0,1 1 0,0-1 0,-1 0 0,1 0 0,0 0 0,-1 0 0,1 0 0,0 0 0,0 0 0,-1-1 0,1 1 0,0-1 0,-1 1 0,1-1 0,-1 0 0,1 1 0,0-1 0,-1 0 0,0 0 0,3-2 0,2-1 0,0-1 0,0 0 0,0-1 0,-1 1 0,1-1 0,-1 0 0,-1-1 0,1 1 0,-1-1 0,5-12 0,7-8 0,-38 130 0,14-72 0,3 0 0,0 1 0,2-1 0,1 38 0,2-67-4,0 1 0,1-1 0,-1 0-1,0 0 1,0 1 0,1-1 0,0 0-1,-1 0 1,1 0 0,0 0 0,0 0-1,0 0 1,0 0 0,0 0 0,1 0 0,-1 0-1,1 0 1,2 2 0,-2-3 14,0 0 1,-1 0-1,1-1 1,0 1-1,-1 0 1,1-1 0,0 1-1,0-1 1,-1 0-1,1 0 1,0 0-1,0 0 1,-1 0-1,1 0 1,0 0-1,0 0 1,0-1-1,3 0 1,-1-1-89,0 1 0,-1-1-1,1 0 1,0 0 0,0-1 0,-1 1 0,1-1 0,-1 1 0,0-1-1,0 0 1,0 0 0,0-1 0,-1 1 0,1 0 0,-1-1-1,0 0 1,0 0 0,3-6 0,-2-7-6748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7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24575,'0'4'0,"0"7"0,0 5 0,0 4 0,0 9 0,0 2 0,0 2 0,0-1 0,0-2 0,0-1 0,0-5-8191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7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24575,'-18'18'0,"-10"10"0,-5 5 0,-2 1 0,7-1 0,1-5 0,7-8-8191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7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34 24575,'-23'-14'0,"-6"1"0,0 7 0,11 12 0,8 11 0,10 7 0,5 7 0,6 4 0,1 0 0,4-1 0,-2-3 0,-3-1 0,-3-11 0,-3-8-8191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8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39 24575,'-9'-18'0,"-3"3"0,0 9 0,3 14 0,2 10 0,3 11 0,2 10 0,1 2 0,1 3 0,1-1 0,-1-4 0,1-8-8191</inkml:trace>
  <inkml:trace contextRef="#ctx0" brushRef="#br0" timeOffset="1">1 92 24575,'22'-5'0,"12"-5"0,9-2 0,6 2 0,-1 2 0,-4 2 0,-5 3 0,-13 2 0,-12 0-8191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9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24575,'4'0'0,"7"0"0,9 0 0,7 0 0,2 0 0,1 0 0,5 0 0,0 0 0,-1 0 0,-10 0 0,-15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9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24575,'13'13'0,"5"10"0,3 0 0,3-4 0,2-5 0,5-4 0,2-5 0,0-3 0,-2-1 0,-5-2-8191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1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24575,'-2'0'0,"1"0"0,-1 0 0,0 1 0,0-1 0,1 1 0,-1-1 0,0 1 0,1-1 0,-1 1 0,0 0 0,1 0 0,-1 0 0,1 0 0,0 0 0,-1 0 0,1 0 0,0 1 0,0-1 0,-1 0 0,1 1 0,0-1 0,0 1 0,1-1 0,-1 1 0,0 0 0,0-1 0,1 1 0,-1 2 0,-2 6 0,1 0 0,0 0 0,-1 18 0,2-20 0,-4 294 0,6-208 0,-1-77 0,-1-12 0,1 1 0,0-1 0,0 1 0,0-1 0,0 1 0,1-1 0,0 1 0,0-1 0,1 0 0,-1 1 0,1-1 0,3 5 0,-5-9 1,1-1 1,-1 0-1,1 1 0,-1-1 0,0 0 0,1 0 0,-1 0 1,1 1-1,-1-1 0,0 0 0,1 0 0,-1 0 0,1 0 1,-1 0-1,1 0 0,-1 0 0,1 0 0,-1 0 0,1 0 1,-1 0-1,1 0 0,-1 0 0,1 0 0,-1 0 0,0 0 1,1 0-1,-1-1 0,1 1 0,-1 0 0,1 0 0,-1-1 1,0 1-1,1 0 0,-1 0 0,0-1 0,1 1 0,-1 0 1,0-1-1,1 1 0,-1-1 0,0 1 0,0 0 0,0-1 1,1 1-1,-1-1 0,0 1 0,0-1 0,0 1 0,0-1 1,10-23-1426,-3-2-5402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3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290 207 24575,'0'-8'0,"1"-11"0,-2 0 0,0 0 0,-1 0 0,0 0 0,-7-20 0,8 35 0,0 1 0,0-1 0,0 1 0,-1 0 0,0-1 0,1 1 0,-1 0 0,0 0 0,-1 0 0,1 0 0,0 1 0,-1-1 0,0 0 0,1 1 0,-1 0 0,0 0 0,0 0 0,0 0 0,-1 0 0,1 1 0,0-1 0,-1 1 0,1 0 0,-1 0 0,1 0 0,-1 0 0,0 1 0,1-1 0,-1 1 0,1 0 0,-1 0 0,0 1 0,-5 0 0,-1 1 0,0 0 0,1 0 0,-1 1 0,0 1 0,1 0 0,0 0 0,0 0 0,0 1 0,0 1 0,-8 6 0,11-7 0,1-1 0,0 1 0,0 0 0,0 0 0,0 1 0,1 0 0,0-1 0,0 2 0,0-1 0,1 0 0,0 1 0,0-1 0,1 1 0,0 0 0,-2 7 0,4-12 0,-1-1 0,1 1 0,0-1 0,0 1 0,0-1 0,0 1 0,0-1 0,0 1 0,0-1 0,0 1 0,1-1 0,-1 1 0,0-1 0,1 0 0,-1 1 0,1-1 0,0 0 0,1 2 0,-2-2 0,1 0 0,0-1 0,0 1 0,0-1 0,-1 1 0,1-1 0,0 0 0,0 1 0,0-1 0,0 0 0,0 0 0,0 0 0,0 1 0,0-1 0,0 0 0,0 0 0,-1 0 0,1 0 0,0-1 0,0 1 0,1 0 0,5-2 0,-1 0 0,0-1 0,0 0 0,0 1 0,-1-2 0,11-6 0,2-5 0,-1-1 0,30-34 0,-11 12 0,-35 37 0,0-1 0,0 1 0,0-1 0,1 1 0,-1 0 0,1 0 0,-1 0 0,1 0 0,-1 0 0,1 0 0,-1 0 0,1 1 0,0-1 0,0 0 0,-1 1 0,3-1 0,-3 1 0,-1 0 0,1 1 0,0-1 0,-1 0 0,1 0 0,0 1 0,-1-1 0,1 0 0,-1 1 0,1-1 0,-1 1 0,1-1 0,-1 1 0,1-1 0,-1 1 0,1-1 0,-1 1 0,0 0 0,1-1 0,-1 1 0,0-1 0,1 1 0,-1 0 0,0-1 0,0 1 0,0 0 0,1 0 0,0 7 0,0 1 0,-1-1 0,1 0 0,-2 0 0,0 12 0,-32 182 0,31-193 0,1-7 0,1 0 0,-1 0 0,1 1 0,0-1 0,0 0 0,0 1 0,0-1 0,0 0 0,0 1 0,1-1 0,-1 0 0,1 0 0,-1 0 0,1 1 0,0-1 0,0 0 0,0 0 0,0 0 0,0 0 0,2 2 0,-1-3 0,-1 0 0,0-1 0,1 1 0,-1 0 0,1-1 0,-1 1 0,1 0 0,-1-1 0,1 0 0,-1 1 0,1-1 0,0 0 0,-1 0 0,1 0 0,0 0 0,-1 0 0,1 0 0,-1-1 0,1 1 0,0 0 0,-1-1 0,1 1 0,-1-1 0,1 0 0,-1 1 0,0-1 0,1 0 0,1-2 0,39-29-1365,-23 17-5461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50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0 154 24575,'33'-50'0,"-25"35"0,1 1 0,1 0 0,0 1 0,23-24 0,-32 36 0,0 0 0,0 0 0,1 0 0,-1 0 0,0 0 0,1 1 0,-1-1 0,1 0 0,-1 1 0,1-1 0,-1 1 0,1-1 0,-1 1 0,1 0 0,0-1 0,-1 1 0,1 0 0,0 0 0,-1 0 0,1 0 0,-1 1 0,1-1 0,-1 0 0,3 1 0,-1 1 0,1 0 0,-1 0 0,0 0 0,0 0 0,0 0 0,0 0 0,0 1 0,-1 0 0,1-1 0,2 5 0,3 4 0,0 1 0,-1 0 0,0 1 0,8 20 0,-14-28 0,1-1 0,-1 0 0,0 1 0,0-1 0,0 1 0,0-1 0,-1 1 0,0-1 0,0 1 0,0-1 0,0 1 0,-2 5 0,1-7 0,0-1 0,0 1 0,0-1 0,-1 1 0,1-1 0,-1 1 0,0-1 0,1 0 0,-1 1 0,0-1 0,0 0 0,0 0 0,-1-1 0,1 1 0,0 0 0,-1-1 0,1 1 0,-1-1 0,0 0 0,-4 1 0,-4 2-136,0-1-1,-1 0 1,1-1-1,-1 0 1,1-1-1,-1 0 1,0-1-1,0 0 0,-20-4 1,7-2-6690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3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24575,'4'-5'0,"2"4"0,0 6 0,-2 6 0,0 6 0,-2 5 0,-1 7 0,-1 4 0,0 0 0,0-2 0,0 0 0,0-2 0,-1-9 0,1-14 0,5-12 0,1-5-8191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4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176 103 24575,'0'-8'0,"0"0"0,-1 0 0,0 0 0,0 0 0,-1 1 0,0-1 0,-5-12 0,6 18 0,1 1 0,-1-1 0,0 0 0,0 1 0,0-1 0,0 1 0,0-1 0,0 1 0,-1 0 0,1-1 0,0 1 0,-1 0 0,1 0 0,-1 0 0,0 0 0,1 0 0,-1 0 0,1 0 0,-1 1 0,0-1 0,0 1 0,0-1 0,1 1 0,-1 0 0,0-1 0,0 1 0,0 0 0,0 0 0,1 0 0,-1 1 0,0-1 0,0 0 0,0 1 0,1-1 0,-1 1 0,0 0 0,0-1 0,-1 2 0,-4 2 0,0 0 0,0 1 0,0-1 0,0 2 0,1-1 0,0 1 0,0-1 0,-10 14 0,13-14 0,-1-1 0,1 1 0,0 0 0,0 0 0,1 0 0,-1 0 0,1 1 0,0-1 0,0 1 0,1-1 0,0 1 0,0 0 0,-1 9 0,2-14 0,0 1 0,0-1 0,0 0 0,1 1 0,-1-1 0,0 0 0,0 1 0,1-1 0,-1 0 0,1 0 0,-1 1 0,1-1 0,0 0 0,-1 0 0,1 0 0,0 0 0,0 0 0,-1 0 0,1 0 0,0 0 0,0 0 0,0 0 0,1 0 0,-1 0 0,0-1 0,1 2 0,1-2 0,-1 1 0,0-1 0,1 0 0,-1 0 0,0 0 0,1 0 0,-1 0 0,0-1 0,1 1 0,-1-1 0,0 1 0,0-1 0,4-2 0,3 0 0,-1-2 0,0 1 0,-1-1 0,1 0 0,-1-1 0,11-9 0,22-41 0,-31 43 0,0 0 0,18-21 0,-27 34 0,1-1 0,-1 1 0,0-1 0,1 1 0,-1-1 0,1 1 0,-1 0 0,1-1 0,-1 1 0,0-1 0,1 1 0,0 0 0,-1 0 0,1-1 0,-1 1 0,1 0 0,-1 0 0,1 0 0,-1-1 0,1 1 0,0 0 0,-1 0 0,1 0 0,-1 0 0,1 0 0,0 0 0,2 13 0,-11 28 0,7-39 0,-19 68 0,9-36 0,-13 70 0,24-103 0,0 1 0,-1-1 0,1 1 0,0-1 0,0 0 0,-1 1 0,1-1 0,1 1 0,-1-1 0,0 1 0,0-1 0,0 1 0,1-1 0,-1 0 0,1 1 0,-1-1 0,1 0 0,-1 1 0,1-1 0,0 0 0,0 0 0,0 1 0,1 0 0,-1-2 0,0 0 0,1 1 0,-1-1 0,0 0 0,1-1 0,-1 1 0,0 0 0,1 0 0,-1 0 0,0-1 0,0 1 0,1-1 0,-1 1 0,0-1 0,0 1 0,0-1 0,0 0 0,1 1 0,-1-1 0,0 0 0,0 0 0,-1 0 0,1 0 0,1-1 0,16-15-1365,-1 1-5461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4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24575,'14'-9'0,"4"1"0,-1 8 0,-3 11 0,-9 9 0,-10 10 0,-8 4 0,-6 1 0,0-1 0,12-7 0,16-12 0,15-12 0,9-13 0,7-8 0,-4-5 0,-7 0-8191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4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 24575,'-23'13'0,"-11"9"0,-4 5 0,-1 3 0,2 0 0,8 0 0,8-5-8191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5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92 24575,'-27'-18'0,"-4"-2"0,3 8 0,6 14 0,12 12 0,12 12 0,5 5 0,2 4 0,-1-1 0,-2-2 0,-1-1 0,-2-11 0,-2-13 0,-1-17 0,0-7-8191</inkml:trace>
  <inkml:trace contextRef="#ctx0" brushRef="#br0" timeOffset="1">41 12 24575,'0'-8'0,"0"5"0,0 8 0,0 12 0,-5 12 0,-1 10 0,1 7 0,0 5 0,2-2 0,1-5 0,1-5 0,-4-9 0,-1-10-8191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5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24575,'31'-4'0,"19"-2"0,1 1-8191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5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24575,'4'-5'0,"7"-1"0,4 1 0,6 0 0,7 2 0,4 1 0,1 1 0,-2 1 0,-9 0 0,-9 0-8191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6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24575,'4'22'0,"7"8"0,4-2 0,6-5 0,3-7 0,6-6 0,3-5 0,0-3 0,-6-1-8191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6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28 24575,'-8'9'0,"0"0"0,1 1 0,0 0 0,1 1 0,0-1 0,0 1 0,1 0 0,1 1 0,-5 18 0,4-13 0,2 0 0,0 0 0,1 0 0,0 1 0,2-1 0,1 19 0,-1-33 0,0 0 0,0 0 0,1 0 0,-1 0 0,1 0 0,0 0 0,0 0 0,0 0 0,0 0 0,0 0 0,1 0 0,-1-1 0,1 1 0,-1 0 0,1-1 0,0 0 0,0 1 0,1-1 0,-1 0 0,0 0 0,1 0 0,-1 0 0,1-1 0,0 1 0,-1 0 0,1-1 0,0 0 0,0 0 0,0 0 0,0 0 0,0 0 0,0-1 0,0 1 0,0-1 0,5 0 0,-2 0 0,0-1 0,1 0 0,-1 0 0,0 0 0,0-1 0,0 0 0,0 0 0,0-1 0,-1 1 0,1-1 0,-1-1 0,1 1 0,-1-1 0,0 1 0,0-2 0,7-7 0,-4 2 0,1-2 0,-1 1 0,-1-1 0,0 0 0,-1 0 0,0-1 0,-1 0 0,-1 0 0,0 0 0,0-1 0,-1 1 0,-1-1 0,0 0 0,-1-19 0,-1 29 5,-1 0-1,1 0 1,-1 0 0,0 0-1,0 0 1,-1 0-1,1 0 1,-1 0 0,0 0-1,0 1 1,0-1-1,-1 1 1,1-1 0,-1 1-1,0 0 1,0 0-1,0 0 1,0 0 0,0 1-1,0-1 1,-1 1-1,0 0 1,1 0 0,-5-2-1,-4 0-215,0 0-1,0 0 1,0 2-1,0-1 1,0 1-1,-23 0 1,-33 3-6615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3.20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2 347 24575,'-1'-92'0,"3"-101"0,-2 190 0,0 0 0,0 1 0,0-1 0,1 1 0,-1-1 0,1 1 0,0-1 0,0 1 0,-1 0 0,1-1 0,1 1 0,-1 0 0,0 0 0,1 0 0,-1 0 0,1 0 0,-1 0 0,1 0 0,0 0 0,0 0 0,0 1 0,0-1 0,0 1 0,0 0 0,1 0 0,-1-1 0,0 1 0,1 1 0,-1-1 0,0 0 0,1 0 0,-1 1 0,5-1 0,6 1 0,1 0 0,-1 1 0,1 0 0,-1 1 0,17 5 0,4 0 0,98 5 0,243-7 0,-207-7 0,2255 1 0,-2285 7 0,159 28 0,-157-14 0,143 0 0,649-22 0,-899 4 0,-1 1 0,56 14 0,-75-15 0,-10-1 0,0 0 0,-1 0 0,1 0 0,0 0 0,0 1 0,-1-1 0,1 1 0,-1 0 0,1 0 0,-1 0 0,0 0 0,0 0 0,0 0 0,0 0 0,0 1 0,0-1 0,-1 1 0,1-1 0,-1 1 0,0 0 0,1-1 0,-1 1 0,-1 0 0,1 0 0,0 0 0,0 4 0,1 10 0,-1-1 0,0 1 0,-3 28 0,1-20 0,0 13-1365,0-5-5461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52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33 24575,'0'-1'0,"0"0"0,0-1 0,0 1 0,0 0 0,0-1 0,-1 1 0,1 0 0,0-1 0,-1 1 0,1 0 0,0 0 0,-1 0 0,0-1 0,1 1 0,-1 0 0,0 0 0,1 0 0,-1 0 0,0 0 0,0 0 0,0 0 0,0 0 0,0 0 0,0 1 0,0-1 0,0 0 0,-1 1 0,0-2 0,0 2 0,1 0 0,-1 0 0,0 0 0,1 0 0,-1 0 0,1 0 0,-1 0 0,0 0 0,1 0 0,-1 1 0,1-1 0,-1 1 0,1-1 0,-1 1 0,1 0 0,-1-1 0,1 1 0,0 0 0,-1 0 0,1 0 0,0 0 0,0 0 0,-1 2 0,-4 2 0,1 2 0,1-1 0,-1 0 0,1 1 0,0 0 0,1 0 0,-1 0 0,1 0 0,1 1 0,-1-1 0,1 1 0,1-1 0,-2 13 0,3-16 0,-1 1 0,1-1 0,0 0 0,1 0 0,-1 1 0,1-1 0,0 0 0,0 0 0,0 0 0,1 0 0,-1 0 0,1 0 0,0 0 0,0 0 0,0-1 0,1 1 0,-1-1 0,1 1 0,0-1 0,0 0 0,0 0 0,0 0 0,0-1 0,1 1 0,-1-1 0,5 3 0,-1-2 0,1 0 0,-1-1 0,1 1 0,-1-1 0,1-1 0,0 1 0,-1-1 0,1-1 0,0 1 0,0-1 0,0-1 0,0 0 0,-1 0 0,1 0 0,0-1 0,-1 0 0,1 0 0,-1-1 0,8-4 0,-9 5 0,-1-1 0,0 0 0,0-1 0,0 1 0,0-1 0,-1 0 0,1 0 0,-1-1 0,0 1 0,-1-1 0,1 0 0,-1 0 0,1 0 0,-2-1 0,1 1 0,-1 0 0,1-1 0,-1 0 0,-1 0 0,1 0 0,-1 0 0,0 1 0,-1-2 0,1 1 0,-1-7 0,0 12 0,0 0 0,0-1 0,0 1 0,0-1 0,0 1 0,0 0 0,0-1 0,0 1 0,-1 0 0,1-1 0,-1 1 0,1 0 0,-1-1 0,1 1 0,-1 0 0,0 0 0,1-1 0,-1 1 0,0 0 0,0 0 0,0 0 0,0 0 0,0 0 0,0 0 0,0 0 0,0 1 0,0-1 0,-1 0 0,1 1 0,0-1 0,0 0 0,-1 1 0,1 0 0,0-1 0,-1 1 0,1 0 0,0-1 0,-1 1 0,1 0 0,-3 0 0,1 1 0,-1 0 0,1 0 0,0 0 0,0 0 0,0 0 0,0 1 0,0-1 0,0 1 0,0 0 0,1 0 0,-1 0 0,0 0 0,1 1 0,0-1 0,-1 1 0,-1 3 0,1-2 0,0 0 0,0 1 0,1 0 0,-1-1 0,1 1 0,1 0 0,-1 0 0,1 0 0,-1 0 0,1 0 0,1 0 0,-1 1 0,1-1 0,0 0 0,0 0 0,1 7 0,0-9 0,0-1 0,0 1 0,0-1 0,0 1 0,0-1 0,1 0 0,-1 1 0,1-1 0,-1 0 0,1 0 0,0 0 0,0 0 0,0 0 0,0 0 0,0 0 0,0-1 0,1 1 0,-1-1 0,1 0 0,-1 0 0,1 0 0,-1 0 0,1 0 0,-1 0 0,1-1 0,0 1 0,-1-1 0,1 1 0,0-1 0,0 0 0,-1 0 0,4-1 0,-3 1 0,1 0 0,-1-1 0,1 0 0,-1 1 0,1-1 0,-1 0 0,0 0 0,1-1 0,-1 1 0,0-1 0,0 0 0,0 0 0,0 0 0,0 0 0,-1 0 0,1 0 0,-1-1 0,1 1 0,-1-1 0,0 0 0,0 0 0,0 0 0,0 0 0,0 0 0,1-4 0,-2 4 0,-1 1 0,1 0 0,-1-1 0,1 1 0,-1-1 0,0 1 0,0-1 0,0 1 0,0-1 0,0 1 0,0-1 0,-1 1 0,1 0 0,-1-1 0,0 1 0,0-1 0,1 1 0,-2 0 0,1 0 0,0 0 0,0 0 0,-1-1 0,1 2 0,-1-1 0,0 0 0,1 0 0,-1 0 0,0 1 0,0-1 0,0 1 0,0 0 0,0-1 0,-1 1 0,1 0 0,0 0 0,-3-1 0,-40-8 0,43 9 0,0 1 0,0 0 0,0 0 0,0 0 0,0 0 0,0 0 0,0 0 0,0 0 0,0 1 0,0-1 0,0 1 0,0-1 0,0 1 0,0 0 0,0 0 0,0 0 0,1 0 0,-4 2 0,5-2 0,0-1 0,0 1 0,0-1 0,0 1 0,1-1 0,-1 1 0,0-1 0,0 1 0,1-1 0,-1 1 0,0-1 0,1 1 0,-1-1 0,1 0 0,-1 1 0,0-1 0,1 0 0,-1 1 0,1-1 0,-1 0 0,1 1 0,-1-1 0,1 0 0,-1 0 0,1 1 0,-1-1 0,1 0 0,0 0 0,-1 0 0,1 0 0,-1 0 0,1 0 0,-1 0 0,2 0 0,22 5 0,16-4 0,-33-2 0,0 1 0,0 0 0,0 0 0,13 3 0,-18-2 0,1 0 0,-1 0 0,0 0 0,1 0 0,-1 0 0,0 0 0,0 1 0,0-1 0,0 1 0,0 0 0,0-1 0,0 1 0,0 0 0,-1 0 0,1 0 0,-1 0 0,2 4 0,14 39 0,-15-38 0,0 0 0,0-1 0,1 1 0,0 0 0,0-1 0,0 0 0,6 7 0,-9-13 0,0 1 0,0-1 0,1 0 0,-1 1 0,0-1 0,1 1 0,-1-1 0,0 0 0,1 1 0,-1-1 0,1 0 0,-1 0 0,0 1 0,1-1 0,-1 0 0,1 0 0,-1 0 0,1 1 0,-1-1 0,1 0 0,-1 0 0,1 0 0,-1 0 0,1 0 0,-1 0 0,1 0 0,-1 0 0,1 0 0,-1 0 0,1 0 0,-1-1 0,1 1 0,-1 0 0,0 0 0,1 0 0,-1-1 0,1 1 0,-1 0 0,1-1 0,13-22 0,1-31 0,-14 49 0,1-2 0,-1 0 0,1 0 0,0 0 0,6-12 0,-8 18 0,0 0 0,1 1 0,-1-1 0,0 0 0,1 0 0,-1 1 0,1-1 0,0 0 0,-1 1 0,1-1 0,-1 0 0,1 1 0,0-1 0,0 1 0,-1-1 0,1 1 0,0 0 0,0-1 0,-1 1 0,1 0 0,0-1 0,0 1 0,0 0 0,0 0 0,0 0 0,-1 0 0,1 0 0,0 0 0,0 0 0,0 0 0,0 0 0,0 0 0,-1 0 0,1 1 0,0-1 0,0 0 0,0 1 0,0-1 0,-1 0 0,1 1 0,0-1 0,-1 1 0,1-1 0,0 1 0,-1 0 0,1-1 0,0 1 0,-1 0 0,1-1 0,0 2 0,4 3 0,-1 1 0,0 0 0,1 0 0,-2 1 0,5 8 0,-6-10 0,0-1 0,0 1 0,1-1 0,-1 1 0,1-1 0,0 0 0,0 0 0,1 0 0,-1-1 0,1 1 0,0-1 0,5 4 0,-8-7 0,0 1 0,0-1 0,0 0 0,0 1 0,0-1 0,0 0 0,0 0 0,0 0 0,0 0 0,0 0 0,0 0 0,1 0 0,-1 0 0,0 0 0,0-1 0,0 1 0,0 0 0,0-1 0,0 1 0,0 0 0,0-1 0,0 0 0,-1 1 0,1-1 0,0 1 0,0-1 0,0 0 0,-1 0 0,1 1 0,0-1 0,0 0 0,-1 0 0,1 0 0,-1 0 0,1 0 0,-1 0 0,1 0 0,-1 0 0,0 0 0,0 0 0,1 0 0,-1-2 0,2-6 0,0 1 0,0-1 0,0-15 0,-1 15 0,-1 2 0,0 1 0,0-1 0,1 1 0,3-11 0,-4 16 0,0 0 0,1 1 0,-1-1 0,0 0 0,0 1 0,1-1 0,-1 0 0,1 1 0,-1-1 0,1 1 0,-1-1 0,0 1 0,1-1 0,0 1 0,-1-1 0,1 1 0,-1 0 0,1-1 0,0 1 0,0-1 0,0 1 0,0 0 0,0 0 0,0 0 0,0 0 0,0 1 0,0-1 0,0 0 0,0 0 0,0 1 0,0-1 0,0 1 0,0-1 0,0 1 0,0-1 0,0 1 0,0-1 0,0 1 0,0 1 0,30 27 0,-27-24 0,1 1 0,0-1 0,0-1 0,0 1 0,0-1 0,1 1 0,0-2 0,0 1 0,0-1 0,0 1 0,1-2 0,9 4 0,-14-6 0,-1 0 0,1 0 0,0 0 0,-1-1 0,1 1 0,0-1 0,0 1 0,-1-1 0,1 0 0,-1 1 0,1-1 0,-1 0 0,1 0 0,-1 0 0,1 0 0,-1 0 0,0 0 0,0-1 0,1 1 0,-1 0 0,0-1 0,0 1 0,0-1 0,0 1 0,-1-1 0,1 1 0,0-1 0,0-2 0,3-5 0,-1-1 0,0 0 0,2-13 0,3-52 0,-10 376 0,2-199 0,3-207 0,18-118 0,-20 220 0,-1-1 0,1 1 0,0 0 0,0 0 0,0 0 0,0 0 0,0 0 0,1 0 0,-1 0 0,1 0 0,0 0 0,0 1 0,0-1 0,4-4 0,-5 7 0,-1-1 0,1 1 0,0 0 0,-1-1 0,1 1 0,0 0 0,0-1 0,-1 1 0,1 0 0,0 0 0,0 0 0,-1 0 0,1-1 0,0 1 0,0 0 0,-1 1 0,1-1 0,0 0 0,0 0 0,-1 0 0,1 0 0,0 0 0,0 1 0,0-1 0,1 2 0,-1-1 0,1 0 0,0 1 0,-1-1 0,1 1 0,-1-1 0,1 1 0,-1 0 0,0-1 0,0 1 0,0 0 0,2 4 0,-1-1 0,0 0 0,0 1 0,0 0 0,0-1 0,-1 1 0,0 0 0,0 0 0,0 0 0,-1 0 0,0 0 0,0 0 0,-1 0 0,-1 11 0,1-14 0,-1 1 0,1-1 0,0 0 0,-1 0 0,0 0 0,1 0 0,-1 0 0,0 0 0,-1 0 0,1 0 0,0-1 0,-1 1 0,1-1 0,-1 0 0,0 0 0,0 0 0,0 0 0,0 0 0,0-1 0,0 1 0,-1-1 0,1 0 0,0 0 0,-7 1 0,-16 1-1365,3-2-5461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4.428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276 75 24575,'1'-19'0,"0"15"0,-1-1 0,1 1 0,-1 0 0,0-1 0,-1 1 0,1-1 0,-1 1 0,0 0 0,0-1 0,-2-5 0,2 9 0,1 1 0,0 0 0,0 0 0,0 0 0,0 0 0,0 0 0,0 0 0,-1 0 0,1 0 0,0 0 0,0 0 0,0-1 0,0 1 0,-1 0 0,1 0 0,0 0 0,0 0 0,0 0 0,0 0 0,-1 0 0,1 0 0,0 0 0,0 0 0,0 1 0,0-1 0,-1 0 0,1 0 0,0 0 0,0 0 0,0 0 0,0 0 0,0 0 0,-1 0 0,1 0 0,0 0 0,0 1 0,0-1 0,0 0 0,0 0 0,0 0 0,0 0 0,-1 0 0,1 1 0,0-1 0,0 0 0,0 0 0,0 0 0,0 0 0,0 1 0,0-1 0,0 0 0,0 0 0,0 1 0,-8 16 0,1 1 0,1 0 0,0 1 0,2 0 0,-5 33 0,3-20 0,-1 7 0,-4 71 0,11-94 0,0-1 0,1 0 0,1 0 0,0 1 0,1-1 0,1 0 0,9 25 0,-11-36 0,0-1 0,0 0 0,0 1 0,0-1 0,0 0 0,1 0 0,-1-1 0,1 1 0,0 0 0,0-1 0,4 3 0,-6-4 0,0-1 0,0 1 0,0-1 0,0 0 0,0 1 0,0-1 0,-1 0 0,1 1 0,0-1 0,0 0 0,0 0 0,0 0 0,0 0 0,0 0 0,0 0 0,0 0 0,0 0 0,0 0 0,0 0 0,0-1 0,0 1 0,0 0 0,0-1 0,0 1 0,-1-1 0,1 1 0,0-1 0,0 1 0,0-1 0,-1 0 0,1 1 0,0-1 0,-1 0 0,1 1 0,0-1 0,-1 0 0,1 0 0,-1 0 0,1 1 0,-1-1 0,0 0 0,1 0 0,-1 0 0,0 0 0,0 0 0,0 0 0,1 0 0,-1-1 0,0-2 0,0 1 0,0-1 0,0 1 0,0-1 0,0 1 0,-1-1 0,1 1 0,-1 0 0,0-1 0,0 1 0,-1 0 0,1-1 0,-1 1 0,1 0 0,-1 0 0,0 0 0,0 0 0,0 1 0,0-1 0,-1 0 0,-3-3 0,-6-4 0,1 0 0,-1 0 0,-21-12 0,-139-72 0,169 92 0,0 0 0,1 0 0,-1 0 0,1 0 0,-1 0 0,1 0 0,-3-5 0,4 6 0,1 1 0,0-1 0,0 1 0,-1-1 0,1 0 0,0 1 0,0-1 0,0 1 0,0-1 0,0 0 0,0 1 0,0-1 0,0 0 0,0 1 0,0-1 0,0 1 0,0-1 0,1 0 0,-1 1 0,0-1 0,0 1 0,1-1 0,-1 1 0,0-1 0,1 1 0,-1-1 0,0 1 0,1-1 0,-1 1 0,1-1 0,-1 1 0,1-1 0,-1 1 0,1 0 0,-1-1 0,1 1 0,-1 0 0,1 0 0,0-1 0,-1 1 0,1 0 0,-1 0 0,1 0 0,0 0 0,-1 0 0,1 0 0,31-9 0,-1 1 0,1 2 0,1 2 0,38-2 0,14-1 0,44-7-1365,-99 12-5461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4.972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 24575,'34'14'0,"-21"-9"0,1 0 0,-1 1 0,0 1 0,0 0 0,-1 0 0,1 2 0,14 12 0,-26-20 0,-1 0 0,1 0 0,0 0 0,-1 0 0,1 1 0,-1-1 0,1 0 0,-1 0 0,1 0 0,-1 0 0,0 1 0,0-1 0,0 0 0,1 0 0,-1 0 0,0 1 0,0-1 0,-1 0 0,1 0 0,0 1 0,0-1 0,-1 0 0,1 0 0,0 0 0,-2 2 0,-19 34 0,17-33 0,1 1 0,0-1 0,1 1 0,-1 0 0,-2 7 0,4-10 0,1 1 0,0-1 0,0 1 0,0-1 0,0 1 0,0-1 0,0 0 0,1 1 0,-1-1 0,1 1 0,-1-1 0,1 0 0,0 1 0,0-1 0,0 0 0,0 0 0,1 0 0,-1 0 0,0 0 0,1 0 0,0 0 0,-1 0 0,1 0 0,0-1 0,0 1 0,0-1 0,0 1 0,0-1 0,0 0 0,0 0 0,1 0 0,-1 0 0,0 0 0,5 1 0,-4-1 0,0 0 0,1-1 0,-1 1 0,1 0 0,-1-1 0,0 0 0,1 0 0,-1 0 0,1 0 0,-1 0 0,1-1 0,-1 0 0,1 1 0,-1-1 0,0 0 0,1-1 0,-1 1 0,0-1 0,0 1 0,0-1 0,0 0 0,0 0 0,-1 0 0,4-4 0,-2-1 0,0 1 0,-1-1 0,0-1 0,0 1 0,-1 0 0,3-16 0,-4 15 0,2-1 0,-1 0 0,1 0 0,0 1 0,1-1 0,6-10 0,-9 17 0,1 0 0,-1 0 0,1 1 0,0-1 0,0 0 0,-1 1 0,1 0 0,0-1 0,1 1 0,-1 0 0,0 0 0,0 0 0,0 0 0,1 0 0,-1 1 0,0-1 0,1 1 0,-1-1 0,0 1 0,1 0 0,-1 0 0,1 0 0,-1 0 0,0 1 0,1-1 0,-1 1 0,0-1 0,1 1 0,1 1 0,1 0 0,0 0 0,-1 1 0,1-1 0,-1 1 0,0 0 0,0 1 0,0-1 0,0 1 0,0-1 0,-1 1 0,0 0 0,0 1 0,0-1 0,5 9 0,-5-7 0,0-1 0,-1 0 0,0 0 0,0 1 0,0-1 0,0 1 0,-1 0 0,0 0 0,0-1 0,0 1 0,-1 0 0,-1 11 0,1-17 0,0 0 0,0 1 0,0-1 0,0 0 0,0 0 0,0 1 0,0-1 0,0 0 0,0 0 0,0 1 0,0-1 0,0 0 0,0 0 0,0 0 0,0 1 0,0-1 0,-1 0 0,1 0 0,0 0 0,0 1 0,0-1 0,0 0 0,-1 0 0,1 0 0,0 0 0,0 1 0,0-1 0,-1 0 0,1 0 0,0 0 0,0 0 0,0 0 0,-1 0 0,1 0 0,0 0 0,0 0 0,-1 1 0,1-1 0,0 0 0,0 0 0,-1 0 0,1 0 0,0-1 0,-1 1 0,-9-10 0,-6-18 0,13 23 9,2-1 1,-1 0-1,0 1 0,1-1 0,0 0 1,1 0-1,-1 0 0,1 0 0,0 0 0,1 0 1,-1 0-1,4-11 0,-3 14-71,0 0 0,1-1 0,-1 1 0,1 0 1,0 1-1,0-1 0,0 0 0,0 0 0,1 1 0,-1-1 0,0 1 0,1 0 1,0 0-1,0 0 0,0 0 0,0 0 0,0 1 0,0-1 0,0 1 0,0 0 1,0 0-1,1 0 0,4-1 0,14-1-6764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5.484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0 129 24575,'7'-13'0,"0"0"0,1 0 0,0 1 0,13-15 0,-17 22 0,1 1 0,0-1 0,0 1 0,0-1 0,0 1 0,1 1 0,0-1 0,0 1 0,0 0 0,0 1 0,10-4 0,-14 6 0,-1-1 0,1 1 0,0-1 0,0 1 0,-1 0 0,1 0 0,0 0 0,0 0 0,-1 0 0,1 0 0,0 0 0,0 1 0,-1-1 0,1 1 0,0-1 0,-1 1 0,1 0 0,0 0 0,-1-1 0,1 1 0,-1 0 0,1 0 0,-1 1 0,0-1 0,0 0 0,1 0 0,-1 1 0,0-1 0,0 0 0,0 1 0,0-1 0,0 1 0,-1 0 0,1-1 0,0 1 0,-1 0 0,1-1 0,-1 1 0,1 0 0,-1-1 0,0 4 0,1 2 0,0 0 0,-1 1 0,0-1 0,0 0 0,-1 1 0,0-1 0,0 0 0,-4 14 0,-1-8 0,1-1 0,-2 0 0,0 0 0,0 0 0,-1-1 0,0 0 0,-1 0 0,-17 15 0,25-25 0,1-1 0,-1 0 0,1 1 0,-1-1 0,1 1 0,-1-1 0,1 1 0,-1-1 0,1 1 0,-1-1 0,1 1 0,0-1 0,-1 1 0,1 0 0,0-1 0,0 1 0,-1 0 0,1-1 0,0 1 0,0 0 0,0-1 0,0 1 0,0 0 0,0-1 0,0 1 0,0 0 0,0 1 0,1-2 0,-1 1 0,1 0 0,0-1 0,0 1 0,-1-1 0,1 1 0,0-1 0,0 1 0,0-1 0,0 1 0,0-1 0,0 0 0,0 0 0,0 1 0,0-1 0,0 0 0,1 0 0,55-1 0,-44 1 0,209-4-1365,-196 4-5461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5.85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267 1 24575,'-18'18'0,"-10"10"0,-5 5 0,-2 6 0,2 0 0,1-1 0,6-4 0,3-2 0,2-7 0,3-8-8191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6.214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 24575,'14'13'0,"8"14"0,5 11 0,-1 3 0,-2 4 0,0 3 0,0-3 0,-3-3 0,-6-6 0,-6-7-8191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6.59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73 24575,'9'-7'0,"8"-5"0,1 1 0,0 1 0,30-13 0,-45 21 0,1 1 0,0-1 0,0 1 0,0 0 0,0 0 0,0 0 0,0 1 0,0-1 0,0 1 0,0 0 0,0 0 0,0 1 0,0-1 0,0 1 0,0 0 0,0 0 0,0 0 0,0 0 0,0 1 0,-1-1 0,1 1 0,0 0 0,-1 1 0,6 4 0,-6-5 0,0 1 0,-1 0 0,0 0 0,1 1 0,-1-1 0,-1 0 0,1 1 0,0 0 0,-1-1 0,0 1 0,1 0 0,-1-1 0,-1 1 0,1 0 0,-1 0 0,1 0 0,-1 0 0,0 0 0,-1 0 0,1 0 0,-1-1 0,1 1 0,-1 0 0,0 0 0,-1 0 0,-2 6 0,-1 1 0,-1 0 0,0-1 0,0 0 0,-1 0 0,0 0 0,-1-1 0,-11 11 0,17-18 0,0-1 0,0 1 0,0-1 0,1 1 0,-1 0 0,1 0 0,-1 0 0,1 0 0,0 0 0,0 0 0,0 1 0,-2 3 0,3-6 0,0 0 0,0 1 0,0-1 0,1 1 0,-1-1 0,0 0 0,0 1 0,0-1 0,0 0 0,1 1 0,-1-1 0,0 1 0,0-1 0,0 0 0,1 1 0,-1-1 0,0 0 0,1 0 0,-1 1 0,0-1 0,1 0 0,-1 0 0,0 1 0,1-1 0,0 0 0,20 5 0,4-5 4,1-1-1,-1-1 0,42-8 0,-9 0-1381,-24 6-5448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0.784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38 0 24575,'-9'0'0,"-7"0"0,3 0 0,13 0 0,16 0 0,13 0 0,11 0 0,4 0 0,-2 0 0,-4 0 0,-7 0-8191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1.34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132 0 24575,'-3'2'0,"0"1"0,0-1 0,0 1 0,0-1 0,0 1 0,1 0 0,-1 0 0,1 0 0,0 0 0,0 0 0,0 1 0,0-1 0,0 1 0,1-1 0,-1 1 0,1-1 0,-1 8 0,-2 8 0,2 0 0,-1 26 0,2-31 0,0 335 0,0-24 0,-4-273 0,-2 0 0,-20 73 0,13-66 0,-9 74 0,23-129 0,-1 2 0,0 0 0,1 0 0,0 0 0,0 0 0,2 10 0,-2-14 0,1-1 0,-1 0 0,0 0 0,1 0 0,-1 0 0,1 0 0,0 0 0,-1 0 0,1 0 0,0 0 0,-1 0 0,1 0 0,0-1 0,0 1 0,0 0 0,0 0 0,0-1 0,-1 1 0,1 0 0,1-1 0,-1 1 0,0-1 0,0 0 0,0 1 0,0-1 0,0 0 0,0 1 0,0-1 0,1 0 0,-1 0 0,0 0 0,0 0 0,0 0 0,0 0 0,2-1 0,181-37 91,-88 16-1547,-35 9-5370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2.12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0 24575,'0'5'0,"0"10"0,0 7 0,0 4 0,0 2 0,0 6 0,0 1 0,0-1 0,0-2 0,0-6-8191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2.618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0 138 24575,'0'5'0,"0"2"0,0 1 0,0 0 0,1-1 0,0 1 0,0-1 0,3 11 0,-2-16 0,-1 1 0,0-1 0,0 0 0,1 0 0,-1 0 0,1 0 0,0 0 0,0 0 0,-1 0 0,1-1 0,0 1 0,1 0 0,-1-1 0,0 0 0,0 0 0,1 1 0,-1-1 0,0-1 0,1 1 0,-1 0 0,1 0 0,4 0 0,1 0 0,-1 0 0,1 0 0,0 0 0,0-1 0,0 0 0,0 0 0,0-1 0,-1 0 0,1-1 0,0 1 0,-1-2 0,10-2 0,-13 2 0,1 1 0,-1-1 0,1 0 0,-1 0 0,0-1 0,0 1 0,-1-1 0,1 1 0,-1-1 0,1-1 0,-1 1 0,-1 0 0,1-1 0,0 1 0,-1-1 0,0 0 0,0 0 0,-1 0 0,2-7 0,-1 5 0,0-1 0,0 0 0,-1 0 0,-1 0 0,1 0 0,-1 0 0,0 0 0,-1 0 0,-2-11 0,2 16 0,0 0 0,0 0 0,-1 0 0,1 0 0,-1 0 0,0 0 0,0 1 0,0-1 0,0 1 0,0-1 0,0 1 0,-1 0 0,1 0 0,-1 0 0,0 0 0,1 0 0,-1 0 0,0 1 0,0 0 0,0-1 0,0 1 0,0 0 0,0 0 0,-1 1 0,-3-1 0,1 0-54,1 0-1,-1 0 0,1 1 1,-1 0-1,1 0 1,-1 1-1,1-1 0,0 1 1,-1 0-1,1 1 1,0-1-1,0 1 0,-1 0 1,1 0-1,1 1 0,-1-1 1,0 1-1,1 0 1,-1 1-1,1-1 0,0 1 1,0 0-1,0 0 1,-5 8-1,-4 9-6771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53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24575,'-1'80'0,"-1"-29"0,10 99 0,-7-143 0,1-1 0,-1 1 0,1 0 0,1 0 0,-1-1 0,1 1 0,0-1 0,6 8 0,-9-12 0,1-1 0,0 0 0,1 1 0,-1-1 0,0 0 0,0 1 0,0-1 0,1 0 0,-1 0 0,1 0 0,-1 0 0,1-1 0,-1 1 0,1 0 0,-1 0 0,1-1 0,0 1 0,-1-1 0,1 0 0,0 1 0,0-1 0,-1 0 0,1 0 0,0 0 0,0 0 0,-1 0 0,1-1 0,0 1 0,-1 0 0,1-1 0,0 0 0,-1 1 0,1-1 0,-1 0 0,1 1 0,-1-1 0,1 0 0,2-3 0,0 1 0,-1-1 0,1 0 0,-1 0 0,1-1 0,-1 1 0,-1-1 0,1 1 0,-1-1 0,0 0 0,0 0 0,0 0 0,0 0 0,-1-1 0,1-6 0,0 4 0,-1-1 0,0 1 0,-1 0 0,0-1 0,0 1 0,-1-1 0,1 1 0,-4-12 0,4 19 0,0 0 0,-1 0 0,1 0 0,0 0 0,0-1 0,-1 1 0,1 0 0,-1 1 0,1-1 0,0 0 0,-1 0 0,0 0 0,1 0 0,-1 0 0,0 0 0,1 1 0,-1-1 0,0 0 0,0 0 0,0 1 0,1-1 0,-1 1 0,0-1 0,0 1 0,0-1 0,0 1 0,0-1 0,0 1 0,0 0 0,0 0 0,0 0 0,0-1 0,0 1 0,-2 0 0,1 1 0,1 0 0,0 0 0,-1 0 0,1 0 0,0 0 0,0 0 0,0 0 0,0 0 0,0 0 0,0 0 0,0 0 0,0 1 0,0-1 0,0 1 0,1-1 0,-1 0 0,1 1 0,-1-1 0,1 1 0,0-1 0,-1 1 0,1-1 0,0 4 0,-1-2 0,1 0 0,0 0 0,0 1 0,0-1 0,1 0 0,-1 0 0,1 0 0,0 0 0,0 1 0,0-1 0,0 0 0,0 0 0,0-1 0,1 1 0,0 0 0,-1 0 0,1-1 0,0 1 0,0-1 0,1 0 0,-1 1 0,0-1 0,1 0 0,-1 0 0,1-1 0,0 1 0,0 0 0,-1-1 0,1 0 0,0 1 0,0-1 0,0-1 0,6 2 0,-1 0 0,0-1 0,0 1 0,1-2 0,-1 1 0,0-1 0,1-1 0,-1 0 0,0 0 0,0 0 0,1-1 0,-1 0 0,8-4 0,-7 2 0,0 0 0,-1 0 0,0-1 0,0 0 0,-1-1 0,1 0 0,-1 0 0,0 0 0,-1-1 0,1 0 0,-1 0 0,-1-1 0,1 0 0,-1 0 0,-1 0 0,5-11 0,-6 12 0,-2 3 0,0 1 0,0 0 0,1 0 0,-1 0 0,1 0 0,-1 1 0,1-1 0,0 0 0,0 1 0,0-1 0,0 1 0,1-1 0,3-1 0,-6 5 0,0 1 0,0 0 0,1 0 0,-1 0 0,0 0 0,-1-1 0,1 1 0,0 0 0,0 0 0,-2 3 0,-6 19 0,-1 0 0,-1-1 0,-1 0 0,-23 34 0,4-5 0,8-21 0,21-30 0,1-1 0,0 0 0,-1 1 0,1-1 0,0 0 0,-1 1 0,1-1 0,-1 0 0,1 0 0,0 1 0,-1-1 0,1 0 0,-1 0 0,1 0 0,-1 0 0,1 0 0,-1 1 0,1-1 0,-1 0 0,1 0 0,-1 0 0,1 0 0,-1 0 0,1-1 0,-1 1 0,0-1 0,0 1 0,1-1 0,-1 0 0,0 0 0,1 1 0,-1-1 0,0 0 0,1 0 0,-1 0 0,1 0 0,0 0 0,-1 0 0,1 0 0,0 0 0,0 0 0,-1 0 0,1-2 0,-1-10 0,0 0 0,1 0 0,0 0 0,1-1 0,0 1 0,1 0 0,1 0 0,0 0 0,1 1 0,6-17 0,-9 27 0,0 1 0,-1-1 0,1 0 0,0 1 0,0-1 0,0 0 0,0 1 0,0-1 0,1 1 0,-1 0 0,0-1 0,1 1 0,-1 0 0,1 0 0,-1 0 0,1 0 0,-1 0 0,1 0 0,0 0 0,0 1 0,-1-1 0,5 0 0,-4 1 0,1 0 0,-1 0 0,0 1 0,1-1 0,-1 1 0,0 0 0,1 0 0,-1 0 0,0 0 0,0 0 0,0 0 0,0 0 0,0 1 0,0-1 0,2 3 0,4 5 0,0-1 0,0 1 0,-1 1 0,0-1 0,-1 1 0,6 11 0,25 73-1365,-24-53-5461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3.236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332 1 24575,'-18'8'0,"-14"9"0,-7 8 0,-1 6 0,2 7 0,3 0 0,3 3 0,7-1 0,3-2 0,1-4 0,4-3 0,5-7-8191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3.67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7 24575,'0'-5'0,"4"3"0,7 7 0,5 7 0,4 5 0,4 9 0,1 9 0,7 3 0,-3 4 0,-2-1 0,-1-3 0,-5-3 0,-6-3 0,-6-7-8191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4.04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180 1 24575,'-4'4'0,"-7"7"0,-5 9 0,-4 7 0,1 2 0,-1 1 0,-2 0 0,0 0 0,-2-2 0,3-4-8191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4.420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1 24575,'9'4'0,"7"7"0,10 5 0,5 5 0,6 2 0,2 3 0,-2 1 0,-7 0 0,-9-4-8191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4.935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23 24575,'38'-7'0,"55"-7"0,-85 13 0,0 1 0,0 0 0,0 0 0,0 1 0,0 0 0,0 0 0,0 1 0,0 0 0,7 3 0,-11-3 0,-1 1 0,0-1 0,1 0 0,-1 1 0,0-1 0,0 1 0,0 0 0,-1 0 0,1 0 0,-1 1 0,0-1 0,0 1 0,0-1 0,0 1 0,0-1 0,-1 1 0,2 7 0,2 7 0,-2 0 0,3 30 0,-3-27 0,26 406 0,-25 1 0,-4-419 0,0 1 0,-1-1 0,0 0 0,0 1 0,-5 16 0,5-23 0,-1 0 0,1 0 0,-1 0 0,0 0 0,1 0 0,-1-1 0,0 1 0,-1 0 0,1-1 0,0 0 0,-1 0 0,0 0 0,1 0 0,-1 0 0,0 0 0,0 0 0,0-1 0,0 0 0,0 1 0,-5 0 0,-78 17-1365,37-9-5461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8.35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117 62 24575,'-12'-5'0,"-1"1"0,1 0 0,-1 1 0,0 0 0,1 1 0,-16-1 0,15 2 0,73 1 0,0-3 0,69-11 0,-123 14 0,24-5 0,-29 4 0,0 1 0,0 0 0,0 0 0,0 0 0,0-1 0,-1 1 0,1 0 0,0-1 0,0 1 0,0-1 0,-1 1 0,1-1 0,0 1 0,0-1 0,-1 0 0,1 1 0,0-1 0,-1 0 0,1 1 0,-1-1 0,1 0 0,-1 0 0,1-1 0,-9 6 0,-4 8 0,5 2 0,-1 0 0,2 1 0,0 0 0,0 0 0,2 0 0,-5 24 0,-7 96 0,14-65-1365,2-43-5461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8.800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7 79 24575,'-5'-4'0,"4"-2"0,10 0 0,13-3 0,6-1 0,9 3 0,1-3 0,4 0 0,-1 2 0,-12 3 0,-15 2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9.188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0 24575,'4'9'0,"7"3"0,5-1 0,4-2 0,4-2 0,2-3 0,-4-2-8191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9.96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38 24575,'4'-4'0,"7"-3"0,5 2 0,5 0 0,2 1 0,3 2 0,6 1 0,1 1 0,0 0 0,-2 0 0,-5-4 0,-12-2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50.713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26 24575,'18'0'0,"10"-4"0,5-2 0,1 0 0,0 2 0,-2 0 0,-6 2-8191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2:57.013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84 1,'-37'24,"33"-22,0 0,0 0,0 0,0 1,1-1,-1 1,1 0,-1 0,1 0,0 1,-3 3,6-6,0 0,0-1,0 1,0 0,0-1,0 1,0-1,1 1,-1 0,0-1,0 1,1-1,-1 1,0-1,1 1,-1-1,0 1,1-1,-1 1,1-1,-1 1,1-1,-1 0,1 1,-1-1,1 0,-1 1,1-1,0 0,-1 0,1 1,-1-1,1 0,0 0,-1 0,1 0,0 0,-1 0,2 0,30 3,-30-3,26 2,1-2,0-1,0-2,0 0,-1-2,46-14,-32 6,1 2,0 2,1 1,0 3,78 0,659 7,-436-3,-319 2,0 2,30 6,-28-3,45 2,-50-6,44 9,-44-7,47 5,64 4,-85-7,56 1,-94-7,-1 0,0 1,1 0,-1 1,0 0,0 1,12 4,-22-7,1 0,-1 0,0 0,0 0,0 0,0 0,0 0,0 0,1 0,-1 0,0 0,0 0,0 0,0 0,0 0,0 0,0 0,1 0,-1 0,0 0,0 0,0 0,0 0,0 1,0-1,0 0,0 0,0 0,1 0,-1 0,0 0,0 0,0 0,0 1,0-1,0 0,0 0,0 0,0 0,0 0,0 0,0 1,0-1,0 0,0 0,0 0,0 0,0 0,0 0,0 1,0-1,0 0,0 0,-1 0,1 0,0 0,0 0,0 0,0 0,0 1,-11 2,-16 0,-139 13,87-5,2 0,41-5,-61 2,-25-10,-97 4,125 13,32-5,-95 17,98-16,38-6,-1-1,-33 2,-423-5,223-3,235 1,0-1,-34-8,32 5,1 1,-25 0,-164 4,188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51.17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0 24575,'0'14'0,"4"3"0,7 1 0,5-5 0,5-3 0,3-4 0,6-3 0,3-1 0,0-2 0,-1-1 0,-2 0 0,-10 1 0,-9-1-8191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28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507 32 24575,'13'-10'0,"-4"-2"0,-8 5 0,-14 4 0,-13 7 0,-11 2 0,-8 6 0,-5-1 0,-8 4 0,-3-2 0,0-3 0,7-2 0,7 1 0,7-1 0,15-2 0,12-1-8191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28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312 11 24575,'-1'-1'0,"-1"0"0,1 0 0,-1 0 0,0 0 0,0 0 0,1 0 0,-1 0 0,0 1 0,0-1 0,0 1 0,0-1 0,0 1 0,0 0 0,0-1 0,0 1 0,0 0 0,0 1 0,0-1 0,0 0 0,0 0 0,1 1 0,-1-1 0,0 1 0,0 0 0,0 0 0,0-1 0,1 1 0,-3 2 0,-8 3 0,1 2 0,1-1 0,-13 12 0,12-10 0,-24 18 0,16-13 0,-1 0 0,2 2 0,0 0 0,1 1 0,1 1 0,-16 22 0,30-38 0,1 1 0,-1-1 0,1 0 0,-1 1 0,1-1 0,0 1 0,0-1 0,0 1 0,0-1 0,1 1 0,-1 0 0,1-1 0,-1 1 0,1 0 0,0-1 0,0 1 0,0 0 0,1 0 0,-1-1 0,0 1 0,1 0 0,0-1 0,0 1 0,0-1 0,0 1 0,0-1 0,0 1 0,1-1 0,-1 0 0,1 0 0,-1 1 0,1-1 0,0 0 0,0 0 0,0-1 0,0 1 0,0 0 0,1-1 0,-1 1 0,0-1 0,3 1 0,23 13-1,57 20 0,-52-23 35,45 24 0,-69-31-177,0 1 0,0-1 0,0 2 0,-1-1 0,0 1 0,0 1-1,-1 0 1,0 0 0,6 9 0,4 11-6683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7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347 151 24575,'-153'235'0,"-7"10"0,159-243 0,0-1 0,0 0 0,0 1 0,0-1 0,0 0 0,0 0 0,0 0 0,0 0 0,0 0 0,0 0 0,-1 0 0,1-1 0,0 1 0,-1 0 0,-1 0 0,2-1 0,1 0 0,-1 0 0,1 0 0,-1 0 0,1 0 0,0-1 0,-1 1 0,1 0 0,-1 0 0,1-1 0,-1 1 0,1 0 0,0-1 0,-1 1 0,1 0 0,0-1 0,-1 1 0,1-1 0,0 1 0,-1 0 0,1-1 0,0 1 0,0-1 0,0 1 0,-1-1 0,1 1 0,0-1 0,0 1 0,0-1 0,-1-8 0,-1 0 0,2 0 0,-1 0 0,2-9 0,2-27 0,2 0 0,16-68 0,35-87 0,-46 167 0,-3 8 0,-4 12 0,1 0 0,0 0 0,0 0 0,2 1 0,-1 0 0,15-22 0,-20 34 0,1-1 0,-1 0 0,0 0 0,1 1 0,-1-1 0,1 0 0,-1 1 0,1-1 0,-1 1 0,1-1 0,-1 0 0,1 1 0,0-1 0,-1 1 0,1 0 0,0-1 0,-1 1 0,1-1 0,0 1 0,0 0 0,-1 0 0,1-1 0,0 1 0,0 0 0,-1 0 0,1 0 0,0 0 0,0 0 0,0 0 0,-1 0 0,1 0 0,0 0 0,0 0 0,0 1 0,-1-1 0,1 0 0,0 1 0,0-1 0,-1 0 0,1 1 0,0-1 0,-1 1 0,1-1 0,0 1 0,-1-1 0,1 1 0,-1-1 0,1 1 0,-1 0 0,1-1 0,-1 1 0,1 0 0,-1-1 0,0 1 0,1 0 0,-1 0 0,0 0 0,4 7 0,-1 0 0,0 1 0,-1-1 0,2 10 0,6 46 0,2 100 0,-6-62 0,0-12-38,13 118-1289,-13-175-5499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7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83 24575,'-8'-9'0,"0"-8"0,12 0 0,13 2 0,13 4 0,11 4 0,6 2 0,-4 4-8191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8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44 24575,'-5'-8'0,"-1"0"0,1 7 0,0 8 0,7 3 0,1-5 0,6-4 0,1-5 0,-1-7 0,-2-7 0,-3 5 0,-1 9 0,-2 14 0,0 5-8191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8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16 24575,'-4'-5'0,"-2"4"0,0 5 0,6 8 0,7 1 0,2-6 0,1-9 0,-8-8 0,-7-3 0,-8 2 0,-1 1-8191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8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24575,'-22'27'0,"-12"18"0,0 9 0,1 1 0,2 0 0,6-5 0,3-7 0,6-6 0,4-9-8191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9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24575,'0'-18'0,"0"-1"0,5 7 0,5 14 0,6 16 0,4 14 0,4 14 0,6 14 0,8 5 0,0 4 0,0 0 0,1-2 0,-5-5 0,-5-8 0,-6-9 0,-4-11 0,-4-13-8191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9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24575,'0'9'0,"0"12"0,0 11 0,0 9 0,0 7 0,0 4 0,0 1 0,0 2 0,0-5 0,0-6 0,0-6 0,0-14 0,0-12-8191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3:00.062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85,'787'0,"-762"-2,0 0,33-8,-31 4,47-2,-22 7,-7 0,0-1,49-9,-33 3,0 3,122 5,-69 3,-91-3,12 0,0 0,0-3,57-10,-53 6,0 3,1 1,0 1,45 5,2 0,253-3,-338 0,3-1,0 1,0 1,0-1,1 1,9 2,-4 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0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24575,'9'0'0,"12"0"0,15 0 0,16 0 0,11 0 0,14 0 0,6 0 0,8 0 0,1 0 0,-6 0 0,-13 0 0,-11 0 0,-19 0 0,-22 0 0,-23 0 0,-12 0-8191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0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0 24575,'-3'1'0,"-1"0"0,1 1 0,-1-1 0,1 1 0,0-1 0,0 1 0,0 0 0,0 0 0,0 1 0,0-1 0,0 1 0,1-1 0,-1 1 0,-1 3 0,-6 4 0,1-2 0,-62 64 0,62-62 0,1 0 0,0 0 0,1 1 0,0 0 0,-8 19 0,14-28 0,0 0 0,1 1 0,0-1 0,-1 0 0,1 1 0,0-1 0,0 1 0,1-1 0,-1 0 0,0 1 0,1-1 0,-1 0 0,1 1 0,0-1 0,0 0 0,0 0 0,0 0 0,0 0 0,0 0 0,1 0 0,-1 0 0,1 0 0,-1 0 0,1 0 0,0-1 0,-1 1 0,1-1 0,3 2 0,8 7 0,1-1 0,0-1 0,17 8 0,-11-6 0,-18-9-23,163 97-1319,-133-76-5484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1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88 24575,'-3'-6'0,"-1"0"0,0 0 0,0 1 0,0-1 0,-1 1 0,0 0 0,0 0 0,0 0 0,0 1 0,-1 0 0,0 0 0,1 0 0,-2 1 0,1-1 0,0 1 0,-1 1 0,1 0 0,-1 0 0,0 0 0,1 0 0,-1 1 0,0 0 0,0 1 0,0 0 0,0 0 0,0 0 0,0 1 0,0 0 0,-12 3 0,12-2 0,1-1 0,-1 2 0,0-1 0,0 1 0,1 0 0,0 0 0,0 1 0,0-1 0,0 1 0,0 1 0,1-1 0,-1 1 0,1 0 0,0 1 0,1-1 0,0 1 0,-1-1 0,2 1 0,-1 1 0,1-1 0,0 0 0,0 1 0,1 0 0,-1 0 0,2-1 0,-1 1 0,1 0 0,0 0 0,0 9 0,1-13 0,0 1 0,0-1 0,1 1 0,0-1 0,-1 1 0,1-1 0,0 1 0,0-1 0,1 0 0,-1 0 0,1 0 0,0 1 0,0-2 0,0 1 0,0 0 0,0 0 0,0-1 0,1 1 0,0-1 0,-1 1 0,1-1 0,0 0 0,0 0 0,0-1 0,0 1 0,0 0 0,1-1 0,-1 0 0,0 0 0,1 0 0,4 1 0,-3-1 0,-1-1 0,1 1 0,-1-1 0,1 0 0,0 0 0,-1-1 0,1 1 0,-1-1 0,1 0 0,-1 0 0,1-1 0,-1 1 0,0-1 0,1 0 0,-1 0 0,0 0 0,0-1 0,-1 1 0,1-1 0,0 0 0,-1 0 0,0 0 0,6-8 0,2-8 0,-1 0 0,0-1 0,-2-1 0,0 0 0,6-27 0,-12 40 0,0 31 0,-4 25 0,1-41 0,-12 83 0,5 1 0,4 131 0,4-220 0,0 1 0,1 0 0,-1-1 0,1 1 0,-1 0 0,1-1 0,0 1 0,0-1 0,0 1 0,0-1 0,0 0 0,3 4 0,-4-6 0,1 1 0,0-1 0,0 1 0,-1-1 0,1 0 0,0 1 0,0-1 0,0 0 0,0 1 0,-1-1 0,1 0 0,0 0 0,0 0 0,0 0 0,0 0 0,0 0 0,0 0 0,-1 0 0,1 0 0,0 0 0,0 0 0,0 0 0,0-1 0,0 1 0,-1 0 0,1-1 0,0 1 0,0-1 0,-1 1 0,1-1 0,0 1 0,0-1 0,-1 1 0,1-1 0,-1 0 0,1 1 0,-1-1 0,2-1 0,15-16-1365,0-3-5461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1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24575,'-5'14'0,"0"13"0,-1 15 0,1 9 0,2 10 0,6 3 0,1 0 0,2-2 0,-2-8 0,0-8 0,-7-11 0,-6-18 0,-1-10-8191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2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297 172 24575,'3'-8'0,"2"-6"0,0 0 0,-2-1 0,1 1 0,1-27 0,-5 39 0,1-1 0,-1 1 0,0-1 0,0 1 0,-1-1 0,1 1 0,0-1 0,-1 1 0,0-1 0,1 1 0,-1 0 0,0-1 0,0 1 0,-1 0 0,1 0 0,0 0 0,-1-1 0,1 2 0,-1-1 0,1 0 0,-1 0 0,0 0 0,0 1 0,0-1 0,0 1 0,0-1 0,0 1 0,-1 0 0,1 0 0,0 0 0,-1 0 0,1 0 0,0 1 0,-1-1 0,-4 0 0,-2 1 0,1 0 0,0 1 0,0-1 0,0 2 0,0-1 0,0 1 0,0 0 0,0 1 0,0 0 0,0 0 0,1 1 0,0-1 0,-7 6 0,0 0 0,0 1 0,2 0 0,-1 0 0,1 1 0,-18 22 0,22-22 0,1-1 0,0 1 0,1 1 0,0-1 0,-6 21 0,9-26 0,1 0 0,1 1 0,-1-1 0,1 1 0,0-1 0,0 1 0,1 0 0,0-1 0,0 1 0,1 0 0,0-1 0,2 11 0,-1-15 0,-1 1 0,0-1 0,0 0 0,1 0 0,-1 0 0,1 0 0,0 0 0,0 0 0,-1 0 0,1 0 0,0-1 0,1 1 0,-1-1 0,0 1 0,0-1 0,1 0 0,-1 0 0,0 0 0,1 0 0,-1-1 0,1 1 0,-1-1 0,1 1 0,0-1 0,-1 0 0,6 0 0,1 0 0,-1-1 0,1 1 0,0-2 0,0 1 0,0-1 0,12-5 0,-11 2 0,0 1 0,0-2 0,-1 1 0,1-1 0,-1-1 0,-1 0 0,1 0 0,-1-1 0,9-11 0,-5 5 0,-1-1 0,-1 0 0,0-1 0,13-29 0,-12 20 0,-11 25 0,0 0 0,0 0 0,0 0 0,0 0 0,0 0 0,0 0 0,0-1 0,0 1 0,0 0 0,0 0 0,1 0 0,-1 0 0,0 0 0,0 0 0,0 0 0,0 0 0,0 0 0,0 0 0,0-1 0,0 1 0,0 0 0,1 0 0,-1 0 0,0 0 0,0 0 0,0 0 0,0 0 0,0 0 0,0 0 0,0 0 0,1 0 0,-1 0 0,0 0 0,0 0 0,0 0 0,0 0 0,0 0 0,0 0 0,0 0 0,1 0 0,-1 0 0,0 0 0,0 0 0,0 0 0,0 1 0,0-1 0,0 0 0,0 0 0,0 0 0,0 0 0,1 0 0,-1 0 0,0 0 0,0 0 0,0 0 0,0 0 0,0 1 0,0-1 0,0 0 0,0 0 0,0 0 0,0 0 0,0 0 0,0 0 0,0 0 0,0 1 0,0-1 0,0 0 0,4 16 0,-2 20 0,-22 416 0,18-441 0,1-2 0,0 0 0,0 0 0,1 0 0,2 18 0,-2-27 0,0 1 0,0-1 0,0 1 0,0-1 0,0 1 0,0 0 0,0-1 0,1 1 0,-1-1 0,0 1 0,0-1 0,0 1 0,1-1 0,-1 1 0,0-1 0,1 1 0,-1-1 0,0 1 0,1-1 0,-1 1 0,1-1 0,-1 0 0,0 1 0,1-1 0,-1 0 0,1 0 0,-1 1 0,1-1 0,0 0 0,-1 0 0,1 1 0,-1-1 0,1 0 0,0 0 0,1 0 0,-1-1 0,1 0 0,-1 1 0,1-1 0,-1 0 0,1 0 0,-1 0 0,0 0 0,1 0 0,-1 0 0,0 0 0,1-2 0,32-42 0,-33 43 0,64-109-1365,-52 90-5461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2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24575,'0'8'0,"0"13"0,0 16 0,0 10 0,0 6 0,0 8 0,0 2 0,0-6 0,0-7 0,0-8 0,0-7 0,4-9 0,6-18 0,2-10-8191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3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24575,'40'0'0,"31"0"0,21 0 0,18 0 0,7 0 0,2 0 0,-1 0 0,-8 0 0,-14 0 0,-18 0 0,-18 0 0,-24 0 0,-23 0 0,-21 0 0,-20 0 0,-13-4 0,0-2-8191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3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0 24575,'-17'6'0,"1"1"0,1 1 0,-1 0 0,1 1 0,1 0 0,-26 22 0,17-13 0,4-4 0,-7 5 0,-31 30 0,51-44 0,0 1 0,1 0 0,0 0 0,0 0 0,1 1 0,0-1 0,0 1 0,0 0 0,1 1 0,0-1 0,-2 8 0,5-12 0,-1 0 0,1 0 0,0 0 0,1 0 0,-1 0 0,1 0 0,-1 0 0,1-1 0,0 1 0,0 0 0,0 0 0,0-1 0,0 1 0,1 0 0,-1-1 0,1 0 0,0 1 0,0-1 0,0 0 0,0 0 0,0 0 0,0 0 0,0 0 0,1 0 0,-1-1 0,1 1 0,-1-1 0,4 2 0,11 5 0,0 0 0,0-1 0,23 6 0,-29-10 0,60 17-455,2-4 0,95 10 0,-95-18-6371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4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78 24575,'-3'-5'0,"0"0"0,0-1 0,0 1 0,0 0 0,-1 1 0,0-1 0,0 0 0,0 1 0,0 0 0,-1 0 0,0 1 0,0-1 0,0 1 0,0 0 0,-9-4 0,9 5 0,0 1 0,1 0 0,-1 0 0,0 1 0,0 0 0,0-1 0,0 2 0,1-1 0,-1 0 0,0 1 0,0 0 0,1 0 0,-1 1 0,0-1 0,1 1 0,-1 0 0,1 0 0,0 0 0,-8 6 0,7-4 0,-1 1 0,1-1 0,0 2 0,0-1 0,1 0 0,0 1 0,0 0 0,0 0 0,0 0 0,1 1 0,0-1 0,1 1 0,-1-1 0,-1 9 0,3-12 0,0 0 0,1-1 0,-1 1 0,1 0 0,-1 0 0,1 0 0,0 0 0,0-1 0,0 1 0,1 0 0,-1 0 0,1 0 0,-1 0 0,1-1 0,0 1 0,0 0 0,0-1 0,1 1 0,-1-1 0,1 1 0,-1-1 0,1 0 0,0 1 0,0-1 0,0 0 0,0 0 0,0 0 0,0 0 0,0-1 0,1 1 0,-1-1 0,1 1 0,-1-1 0,1 0 0,0 0 0,-1 0 0,4 0 0,-3 0 0,-1 0 0,1-1 0,0 0 0,0 0 0,-1 0 0,1 0 0,0 0 0,-1 0 0,1-1 0,0 0 0,0 1 0,-1-1 0,1 0 0,-1 0 0,1 0 0,2-2 0,1-1 0,-1 0 0,0 0 0,0 0 0,0 0 0,0-1 0,4-6 0,-2 3 0,-1 0 0,-1-1 0,1 0 0,-1 0 0,6-15 0,-29 123 0,5 2 0,-1 147 0,19-200 0,-5-48 0,0 1 0,0 0 0,0 0 0,0 0 0,1-1 0,-1 1 0,0 0 0,1 0 0,-1-1 0,0 1 0,1 0 0,-1-1 0,1 1 0,-1-1 0,1 1 0,-1 0 0,1-1 0,0 1 0,1 0 0,-1-1 0,-1 0 0,1 0 0,0-1 0,0 1 0,0 0 0,-1-1 0,1 1 0,0 0 0,0-1 0,-1 1 0,1-1 0,0 1 0,0-1 0,-1 1 0,1-1 0,-1 1 0,1-1 0,-1 0 0,1 1 0,-1-1 0,1 0 0,-1 0 0,1 1 0,-1-2 0,41-73-1365,-28 54-5461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4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13 24575,'4'-3'0,"0"2"0,0-1 0,1 0 0,-1 1 0,1 0 0,-1 0 0,1 0 0,0 1 0,-1-1 0,7 1 0,-10 0 0,1 1 0,-1-1 0,1 0 0,-1 1 0,1-1 0,-1 1 0,1-1 0,-1 1 0,0-1 0,1 1 0,-1 0 0,0 0 0,0 0 0,1 0 0,-1 0 0,0 0 0,0 0 0,0 0 0,0 0 0,0 1 0,-1-1 0,1 0 0,0 1 0,-1-1 0,1 0 0,0 1 0,-1-1 0,0 1 0,1-1 0,-1 1 0,0-1 0,0 1 0,0-1 0,0 1 0,0 1 0,0 2 0,0 1 0,-1 0 0,1-1 0,-2 1 0,1-1 0,0 0 0,-1 1 0,0-1 0,0 0 0,-1 0 0,-3 6 0,-4 4 0,-26 30 0,27-35 0,0 0 0,1 1 0,0 0 0,-10 21 0,17-31 0,1 0 0,0 0 0,-1 0 0,1 0 0,0 0 0,0 0 0,-1-1 0,1 1 0,0 0 0,0 0 0,0 0 0,0 0 0,0 0 0,0 0 0,1 0 0,-1 0 0,0 0 0,0 0 0,1 0 0,-1 0 0,0 0 0,1 0 0,-1-1 0,1 1 0,0 0 0,-1 0 0,1-1 0,-1 1 0,1 0 0,0-1 0,0 1 0,-1 0 0,1-1 0,0 1 0,0-1 0,0 1 0,-1-1 0,1 0 0,0 1 0,0-1 0,0 0 0,0 1 0,2-1 0,5 2 0,0-1 0,0 0 0,0 0 0,9-1 0,-11 0 0,29 0 2,31 2-1369,-43 3-5459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16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1 499 24575,'0'9'0,"0"11"0,0 12 0,0 9 0,0 7 0,0-1 0,4-4 0,2-4 0,4-9 0,5-10 0,4-13 0,-1-7-8191</inkml:trace>
  <inkml:trace contextRef="#ctx0" brushRef="#br0" timeOffset="1">79 0 24575,'-13'31'0,"-5"24"0,10 12 0,11 2 0,4-9-8191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7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5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84 24575,'-9'-7'0,"-1"0"0,0 1 0,0 0 0,-1 1 0,1 0 0,-1 0 0,-1 1 0,-17-4 0,23 7 0,0 0 0,0 1 0,0 0 0,0 0 0,0 0 0,0 0 0,0 1 0,0 0 0,1 0 0,-1 1 0,0 0 0,0 0 0,1 0 0,-1 1 0,1 0 0,0 0 0,0 0 0,-7 6 0,4-2 0,0 1 0,0 0 0,1 1 0,0-1 0,0 1 0,1 1 0,1-1 0,-7 15 0,11-21 0,-1 0 0,1 0 0,0 0 0,1 1 0,-1-1 0,1 0 0,-1 0 0,1 0 0,0 1 0,0-1 0,0 0 0,1 0 0,-1 1 0,1 2 0,0-4 0,1 0 0,-1 1 0,0-1 0,0 0 0,1-1 0,-1 1 0,1 0 0,0 0 0,-1-1 0,1 1 0,0-1 0,0 1 0,0-1 0,0 0 0,0 0 0,0 0 0,0 0 0,1 0 0,-1 0 0,0 0 0,5 0 0,-2 0 0,0 0 0,1-1 0,-1 1 0,1-1 0,-1 0 0,1-1 0,-1 1 0,0-1 0,1 0 0,-1 0 0,0-1 0,1 0 0,-1 0 0,0 0 0,0 0 0,-1-1 0,1 0 0,0 0 0,-1 0 0,0 0 0,0-1 0,0 0 0,0 0 0,0 0 0,4-7 0,3-4 0,-1-1 0,0 0 0,-1-1 0,-1 0 0,-1-1 0,6-18 0,-12 31 0,1-1 0,0 0 0,0 1 0,0-1 0,1 0 0,4-6 0,-7 12 0,0 0 0,0-1 0,0 1 0,0 0 0,0 0 0,0 0 0,0 0 0,0 0 0,1 0 0,-1 0 0,0-1 0,0 1 0,0 0 0,0 0 0,0 0 0,0 0 0,0 0 0,1 0 0,-1 0 0,0 0 0,0 0 0,0 0 0,0 0 0,0 0 0,1 0 0,-1 0 0,0 0 0,0 0 0,0 0 0,0 0 0,0 0 0,1 0 0,-1 0 0,0 0 0,0 0 0,0 0 0,0 0 0,0 0 0,1 0 0,-1 0 0,0 0 0,0 0 0,0 0 0,0 0 0,0 0 0,0 1 0,0-1 0,1 0 0,-1 0 0,0 0 0,0 0 0,0 0 0,0 0 0,0 1 0,0-1 0,4 13 0,-1 16 0,-3 148 0,0 20 0,0-195 0,0 0 0,0 0 0,0 1 0,1-1 0,-1 0 0,1 0 0,-1 0 0,1 0 0,0 1 0,-1-1 0,1 0 0,2 2 0,-3-4 0,0 0 0,1 1 0,-1-1 0,1 0 0,-1 0 0,0 0 0,1 0 0,-1 1 0,1-1 0,-1 0 0,0 0 0,1 0 0,-1 0 0,1 0 0,-1 0 0,1 0 0,-1 0 0,0 0 0,1-1 0,-1 1 0,1 0 0,-1 0 0,0 0 0,1 0 0,-1 0 0,1-1 0,-1 1 0,0 0 0,1 0 0,-1-1 0,0 1 0,0 0 0,1-1 0,-1 1 0,0 0 0,1-1 0,6-7 0,-1-1 0,0 0 0,8-16 0,-2 4 0,-10 18-85,0-1 0,1 1-1,0-1 1,-1 1 0,1 0-1,1 0 1,-1 0 0,0 0-1,1 1 1,-1-1 0,1 1-1,0 0 1,-1 0 0,1 0-1,8-2 1,3 4-6741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5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24 24575,'1'-2'0,"0"0"0,0 0 0,0 1 0,0-1 0,0 0 0,0 1 0,0-1 0,0 1 0,1 0 0,-1-1 0,1 1 0,2-2 0,-4 3 0,1 0 0,-1-1 0,1 1 0,-1 0 0,1 0 0,-1 0 0,1 0 0,0 0 0,-1 0 0,1 0 0,-1 0 0,1 0 0,-1 0 0,1 0 0,-1 0 0,1 0 0,-1 1 0,1-1 0,-1 0 0,1 0 0,-1 1 0,1-1 0,-1 0 0,1 0 0,-1 1 0,1-1 0,0 1 0,1 2 0,0 0 0,-1-1 0,1 1 0,-1 0 0,1 0 0,-1 0 0,0 0 0,0 0 0,0 1 0,-1-1 0,1 0 0,0 7 0,-1-1 0,0 1 0,-1-1 0,0 1 0,0-1 0,-1 0 0,0 1 0,-7 16 0,-2 0 0,-20 32 0,3-7 0,28-50 0,-1 0 0,0 0 0,1-1 0,-1 1 0,1 0 0,0 0 0,-1 0 0,1 0 0,0 0 0,-1 0 0,1 0 0,0 0 0,0 0 0,0 0 0,0 0 0,0 1 0,0-1 0,0 0 0,0 0 0,0 0 0,1 0 0,-1 0 0,0 0 0,1 0 0,-1 0 0,1 1 0,1-1 0,-1-1 0,0 1 0,0 0 0,1-1 0,-1 1 0,0-1 0,1 1 0,-1-1 0,0 0 0,1 0 0,-1 1 0,0-1 0,1 0 0,-1 0 0,1 0 0,2-1 0,9-1 0,1-1 0,-1 0 0,14-6 0,-21 7 0,87-29-1365,-49 18-5461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6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24575,'18'0'0,"19"0"0,16 0 0,18 0 0,14 0 0,15 0 0,13 0 0,4 0 0,1 0 0,-11 0 0,-14 0 0,-33 0 0,-35 0 0,-31 0 0,-23 0 0,-6 0-8191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6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0 24575,'-4'1'0,"-1"-1"0,1 1 0,0 0 0,0 1 0,0-1 0,0 1 0,1-1 0,-1 1 0,0 0 0,1 1 0,-1-1 0,1 1 0,0-1 0,0 1 0,-4 4 0,-8 9 0,-21 30 0,24-29 0,4-7 0,0 0 0,1 1 0,1 0 0,0 0 0,0 1 0,-6 21 0,11-30 0,0 0 0,0 0 0,0 0 0,1 1 0,0-1 0,0 0 0,0 0 0,0 1 0,0-1 0,0 0 0,1 0 0,0 0 0,0 0 0,0 0 0,0 0 0,0 0 0,0 0 0,1 0 0,-1 0 0,1 0 0,0-1 0,0 1 0,0-1 0,0 1 0,0-1 0,1 0 0,-1 0 0,1 0 0,-1 0 0,1 0 0,5 2 0,14 6 0,-1-1 0,2 0 0,-1-2 0,28 5 0,97 13 0,-137-23 0,65 7-1365,-7-2-5461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6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98 24575,'-5'-8'0,"1"1"0,-1-1 0,-1 1 0,0 0 0,0 0 0,0 1 0,0 0 0,-1 0 0,0 0 0,-1 1 0,1 0 0,-9-4 0,13 7 0,0 1 0,0-1 0,0 1 0,0 0 0,0 0 0,-1 0 0,1 1 0,0-1 0,0 1 0,-1 0 0,1-1 0,0 2 0,-1-1 0,1 0 0,0 1 0,-1-1 0,1 1 0,0 0 0,0 0 0,0 0 0,0 0 0,0 1 0,0-1 0,0 1 0,0 0 0,0 0 0,1 0 0,-1 0 0,1 0 0,0 1 0,-1-1 0,1 1 0,0 0 0,0-1 0,-1 4 0,1-2 0,0-1 0,0 1 0,1-1 0,-1 1 0,1 0 0,0 0 0,0-1 0,0 1 0,0 0 0,1 0 0,-1 0 0,1 0 0,0 0 0,1 0 0,-1 0 0,1 0 0,-1 0 0,3 6 0,-2-8 0,0 0 0,0 0 0,0 0 0,1 0 0,-1 0 0,0 0 0,1 0 0,0-1 0,-1 1 0,1-1 0,0 1 0,-1-1 0,1 1 0,0-1 0,0 0 0,0 0 0,0 0 0,1 0 0,-1-1 0,0 1 0,0 0 0,0-1 0,1 1 0,-1-1 0,0 0 0,1 0 0,-1 0 0,0 0 0,0 0 0,1-1 0,-1 1 0,0-1 0,3 0 0,-1-1 0,0 1 0,0-1 0,0 0 0,0-1 0,0 1 0,-1-1 0,1 1 0,-1-1 0,1 0 0,-1 0 0,0-1 0,-1 1 0,1-1 0,0 1 0,-1-1 0,0 0 0,0 0 0,2-5 0,12-17 0,-16 26 0,0 0 0,0 0 0,0 0 0,0-1 0,0 1 0,0 0 0,0 0 0,0 0 0,0 0 0,0 0 0,0 0 0,0 0 0,1 0 0,-1 0 0,0 0 0,0-1 0,0 1 0,0 0 0,0 0 0,0 0 0,0 0 0,0 0 0,1 0 0,-1 0 0,0 0 0,0 0 0,0 0 0,0 0 0,0 0 0,0 0 0,0 0 0,0 0 0,1 0 0,-1 0 0,0 0 0,0 0 0,0 0 0,0 0 0,0 0 0,0 0 0,0 1 0,0-1 0,1 0 0,-1 0 0,0 0 0,0 0 0,0 0 0,0 0 0,0 0 0,0 0 0,0 0 0,0 0 0,0 0 0,0 1 0,0-1 0,0 0 0,0 0 0,0 0 0,0 0 0,1 0 0,-1 0 0,3 13 0,-1 15 0,-4 58-682,-15 113-1,12-162-6143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7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5 24575,'1'0'0,"0"-1"0,1 0 0,-1 1 0,1-1 0,-1 1 0,1 0 0,-1-1 0,1 1 0,-1 0 0,1 0 0,-1 0 0,1 0 0,0 0 0,-1 0 0,1 1 0,-1-1 0,1 0 0,-1 1 0,1-1 0,-1 1 0,0 0 0,1-1 0,-1 1 0,0 0 0,1 0 0,-1 0 0,0 0 0,0 0 0,0 0 0,0 0 0,0 0 0,0 0 0,0 1 0,0-1 0,1 2 0,-1 0 0,0 1 0,0-1 0,-1 0 0,1 0 0,-1 0 0,0 1 0,0-1 0,0 0 0,0 0 0,-1 1 0,1-1 0,-1 0 0,0 0 0,1 0 0,-4 6 0,2-4 0,0 0 0,0-1 0,0 1 0,1 0 0,-1 0 0,0 9 0,2-11 0,0-1 0,1 0 0,-1 0 0,0 0 0,1 1 0,0-1 0,-1 0 0,1 0 0,0 0 0,0 0 0,0 0 0,0 0 0,0 0 0,1 0 0,-1-1 0,1 1 0,-1 0 0,4 2 0,8 8 0,0 0 0,-1 1 0,0 0 0,-1 1 0,15 26 0,-23-36 0,-1 0 0,0-1 0,-1 1 0,1 0 0,-1 1 0,0-1 0,0 0 0,0 0 0,0 0 0,-1 1 0,1-1 0,-1 0 0,-1 1 0,1-1 0,0 0 0,-1 1 0,0-1 0,0 0 0,0 0 0,-1 0 0,1 0 0,-1 0 0,0 0 0,0 0 0,0-1 0,-1 1 0,1-1 0,-1 1 0,-4 4 0,-1-2-105,0 1 0,-1-1 0,1-1 0,-1 1 0,-1-1 0,1-1 0,0 0 0,-1 0 0,0-1 0,0 0 0,0-1 0,-18 2 0,-9 0-6721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7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24575,'4'-5'0,"7"4"0,0 10 0,-1 4-8191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8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24575,'0'13'0,"0"5"-8191</inkml:trace>
  <inkml:trace contextRef="#ctx0" brushRef="#br0" timeOffset="1">27 289 24575,'0'14'0,"0"3"-8191</inkml:trace>
  <inkml:trace contextRef="#ctx0" brushRef="#br0" timeOffset="2">27 289 24575,'4'31'0,"2"11"-8191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8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227 204 24575,'6'-17'0,"0"-1"0,-2 0 0,0 0 0,3-34 0,-7 48 0,0 0 0,0 0 0,-1 0 0,1 0 0,-1 0 0,0 0 0,0 0 0,0 0 0,-1 0 0,1 0 0,-1 0 0,-2-4 0,2 6 0,0 0 0,0 0 0,0 0 0,0 0 0,-1 0 0,1 1 0,0-1 0,-1 1 0,1-1 0,-1 1 0,1 0 0,-1 0 0,0 0 0,0 0 0,1 1 0,-1-1 0,0 1 0,0-1 0,-5 1 0,1 0 0,0 1 0,-1 0 0,1 0 0,0 1 0,0-1 0,0 2 0,0-1 0,1 1 0,-1 0 0,0 0 0,1 1 0,0-1 0,0 2 0,-7 5 0,5-3 0,0 0 0,1 0 0,0 1 0,0 0 0,1 0 0,0 1 0,0 0 0,1 0 0,-6 12 0,10-19 0,0 0 0,1 1 0,-1-1 0,0 0 0,1 0 0,-1 0 0,1 0 0,0 1 0,-1-1 0,1 0 0,0 0 0,0 0 0,1 1 0,-1-1 0,0 0 0,1 0 0,-1 0 0,1 0 0,0 1 0,0-1 0,2 3 0,-2-3 0,1 0 0,0 0 0,0-1 0,0 1 0,1 0 0,-1-1 0,0 1 0,1-1 0,-1 0 0,0 0 0,1 0 0,0 0 0,-1 0 0,1-1 0,3 1 0,3 0 0,0 0 0,-1-1 0,1 0 0,0 0 0,0-1 0,-1 0 0,1-1 0,-1 0 0,1 0 0,8-4 0,-11 3 0,-1-1 0,1 1 0,-1-1 0,0 0 0,0 0 0,-1 0 0,1 0 0,-1-1 0,0 0 0,0 0 0,0 0 0,-1-1 0,0 1 0,0-1 0,0 0 0,-1 0 0,1 0 0,-1 0 0,-1 0 0,1 0 0,-1 0 0,-1-1 0,1 1 0,-1-7 0,-20 133 0,10-21 0,8 187 0,2-284 0,0 1 0,0-1 0,0 1 0,1-1 0,-1 0 0,1 1 0,0-1 0,-1 0 0,1 0 0,0 1 0,0-1 0,0 0 0,1 0 0,-1 0 0,3 3 0,-3-4 0,0-1 0,-1 0 0,1 1 0,-1-1 0,1 0 0,-1 0 0,1 0 0,-1 1 0,1-1 0,0 0 0,-1 0 0,1 0 0,-1 0 0,1 0 0,0 0 0,-1 0 0,1 0 0,0 0 0,-1 0 0,1-1 0,-1 1 0,1 0 0,0-1 0,18-16 0,-5-4-14,-1-1-1,11-25 0,-7 13-1306,-7 16-5505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1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18 24575,'-12'-1'0,"-3"2"0,14 0 0,1 0 0,-1-1 0,1 1 0,0 0 0,-1 0 0,1 0 0,0 0 0,0 0 0,0 0 0,0 0 0,0 0 0,0 0 0,0 0 0,0 0 0,0 0 0,0 0 0,0 0 0,1 0 0,0 2 0,23 78 0,-15-55 0,10 50 0,-14-55 0,-3-41 0,0-9 0,0 7 0,2 0 0,0 0 0,2 0 0,0 1 0,17-40 0,-22 60 0,0-1 0,-1 1 0,1-1 0,0 1 0,0 0 0,0-1 0,0 1 0,0 0 0,0 0 0,0-1 0,1 1 0,-1 0 0,0 0 0,0 0 0,1 1 0,-1-1 0,1 0 0,-1 0 0,1 1 0,-1-1 0,1 1 0,1-1 0,-1 1 0,-1 1 0,1-1 0,-1 0 0,1 1 0,-1-1 0,1 1 0,-1 0 0,1-1 0,-1 1 0,0 0 0,0 0 0,1 0 0,-1 0 0,0 0 0,0 0 0,0 0 0,0 1 0,1 0 0,4 7 0,-1-1 0,0 0 0,-1 1 0,0 0 0,6 18 0,-1 15-7,-8-33-163,0 0 0,1-1 1,0 1-1,1-1 0,0 0 0,0 1 1,7 11-1,2-5-6656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7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79 24575,'-22'1'0,"-21"-2"0,43 1 0,-1 0 0,1 0 0,0-1 0,0 1 0,0 0 0,0 0 0,0 0 0,-1 0 0,1 0 0,0 0 0,0 0 0,0 0 0,0 0 0,0 0 0,0 0 0,-1 0 0,1 0 0,0 0 0,0 0 0,0-1 0,0 1 0,0 0 0,0 0 0,0 0 0,0 0 0,0 0 0,0 0 0,-1-1 0,1 1 0,0 0 0,0 0 0,0 0 0,0 0 0,0 0 0,0 0 0,0-1 0,0 1 0,0 0 0,0 0 0,0 0 0,0 0 0,0 0 0,0-1 0,0 1 0,1 0 0,-1 0 0,0 0 0,0 0 0,0 0 0,0 0 0,0-1 0,0 1 0,0 0 0,0 0 0,0 0 0,1 0 0,9-10 0,15-5 0,1 3 0,41-17 0,-63 28 0,1 0 0,-1-1 0,1 1 0,-1 1 0,1-1 0,0 1 0,-1-1 0,1 2 0,-1-1 0,1 0 0,0 1 0,6 1 0,-10-1 0,1 0 0,0-1 0,-1 1 0,1 0 0,0 0 0,-1 0 0,1 1 0,-1-1 0,1 0 0,-1 0 0,0 1 0,0-1 0,1 1 0,-1-1 0,0 1 0,0 0 0,-1-1 0,1 1 0,1 2 0,-1 1 0,0-1 0,0 1 0,0 0 0,0 0 0,-1 0 0,0-1 0,-1 8 0,-1 5 0,0 0 0,-2 0 0,-6 18 0,-36 82 0,33-89 0,2 0 0,0 0 0,2 1 0,1 0 0,-6 45 0,14-72-3,0 0-1,-1 0 1,1 0-1,0 0 1,0 0-1,0 1 1,0-1-1,1 0 1,-1 0-1,1 0 1,-1 0-1,1 0 1,0 0-1,-1 0 1,1 0-1,0 0 1,0 0-1,0-1 1,1 1-1,-1 0 1,0-1-1,3 3 1,-2-3 15,0 0-1,0 0 1,1 0 0,-1-1 0,0 1-1,1 0 1,-1-1 0,0 0 0,1 0 0,-1 0-1,0 0 1,1 0 0,-1 0 0,1 0-1,-1-1 1,4 0 0,9-4-309,0-1 0,-1 0 0,1 0 0,18-14 0,2-1-6529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1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24575,'18'-5'0,"10"-1"0,5 1 0,1 0 0,-1 2 0,-5 1-8191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2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24575,'0'5'0,"0"10"0,0 12 0,0 5 0,0 6 0,0 2 0,0 2 0,0-1 0,0-4 0,0-7-8191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2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24575,'18'-5'0,"14"-1"0,16 1 0,13 0 0,4-3 0,6 0 0,3 1 0,-2 2 0,-8 2 0,-12 1 0,-9 1 0,-8 1 0,-9 0-8191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2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0 24575,'-13'18'0,"-14"15"0,-6 6 0,2 0 0,2 0 0,6-4 0,12-3 0,11-7 0,15-3 0,14-1 0,7-4 0,5-1 0,1 7 0,-3 3 0,2 1 0,-3 2 0,-7-5-8191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3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32 24575,'-7'-4'0,"0"0"0,-1 0 0,1 1 0,-1-1 0,0 2 0,0-1 0,0 1 0,0 0 0,0 1 0,0 0 0,-1 0 0,1 1 0,0 0 0,-1 0 0,-14 3 0,18-1 0,0-1 0,0 0 0,0 1 0,1 0 0,-1 0 0,1 0 0,0 1 0,-1-1 0,1 1 0,0 0 0,0 0 0,1 1 0,-1-1 0,1 1 0,-1-1 0,1 1 0,1 0 0,-1 1 0,0-1 0,1 0 0,0 1 0,0-1 0,0 1 0,1 0 0,-1 0 0,1-1 0,-1 10 0,2-12 0,-1 1 0,1 0 0,0 0 0,0 0 0,0 0 0,0 0 0,0 0 0,1-1 0,-1 1 0,1 0 0,0 0 0,0 0 0,0-1 0,0 1 0,0 0 0,0-1 0,1 1 0,0-1 0,-1 0 0,1 1 0,0-1 0,0 0 0,0 0 0,0 0 0,1 0 0,-1-1 0,0 1 0,1-1 0,-1 1 0,1-1 0,0 0 0,-1 0 0,1 0 0,0 0 0,0 0 0,-1-1 0,5 1 0,-3 0 0,1-1 0,-1 0 0,1 0 0,-1 0 0,1-1 0,-1 1 0,1-1 0,-1 0 0,0-1 0,1 1 0,-1-1 0,0 1 0,0-1 0,0 0 0,0-1 0,-1 1 0,1-1 0,0 1 0,-1-1 0,0 0 0,0-1 0,0 1 0,0-1 0,3-3 0,-2-2 0,0 0 0,-1 0 0,0 0 0,0 0 0,-1 0 0,2-16 0,4-16 0,-8 40 0,0 0 0,0 0 0,0 1 0,0-1 0,0 0 0,0 0 0,1 1 0,-1-1 0,0 0 0,0 0 0,1 1 0,-1-1 0,1 1 0,-1-1 0,1 0 0,-1 1 0,1-1 0,-1 1 0,1-1 0,0 0 0,4 13 0,-1 29 0,-4 128 0,2 24 0,-2-191 0,0 1 0,0-1 0,0 1 0,0-1 0,1 0 0,-1 1 0,1-1 0,0 0 0,-1 1 0,1-1 0,0 0 0,1 0 0,-1 0 0,0 0 0,0 0 0,1 0 0,-1 0 0,1 0 0,0 0 0,0-1 0,2 3 0,-2-4 0,0 1 0,0-1 0,0 1 0,0-1 0,0 0 0,0 0 0,0 0 0,0 0 0,0 0 0,0 0 0,0-1 0,0 1 0,-1-1 0,1 1 0,0-1 0,0 0 0,0 0 0,0 0 0,-1 0 0,1 0 0,0 0 0,-1 0 0,1 0 0,-1-1 0,1 1 0,0-2 0,8-8-73,-1 1 1,-1-1-1,0 0 0,0-1 0,-1 0 0,7-18 1,-6 14-784,1-1-5970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3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24575,'1'0'0,"0"0"0,-1 1 0,1-1 0,0 1 0,0-1 0,0 1 0,-1-1 0,1 1 0,0-1 0,-1 1 0,1 0 0,0-1 0,-1 1 0,1 0 0,-1 0 0,1-1 0,-1 1 0,1 0 0,-1 0 0,0 0 0,1 0 0,-1 0 0,0-1 0,0 1 0,0 2 0,6 27 0,-6-27 0,3 40 0,-3-31 0,1 0 0,0-1 0,1 1 0,0 0 0,7 21 0,-9-32 0,1-1 0,-1 1 0,0-1 0,0 1 0,0-1 0,0 1 0,1-1 0,-1 1 0,0-1 0,1 1 0,-1-1 0,0 1 0,1-1 0,-1 0 0,0 1 0,1-1 0,-1 0 0,1 1 0,-1-1 0,0 0 0,1 1 0,-1-1 0,1 0 0,-1 0 0,1 0 0,-1 1 0,1-1 0,0 0 0,-1 0 0,1 0 0,0 0 0,12-13 0,6-30 0,-18 40 0,12-32 0,-7 14 0,1 2 0,0-1 0,2 1 0,1 0 0,21-32 0,-30 49 0,0 1 0,0-1 0,0 0 0,0 1 0,1-1 0,-1 1 0,0 0 0,1-1 0,-1 1 0,1 0 0,-1 0 0,1 0 0,0 0 0,-1 0 0,1 1 0,0-1 0,0 0 0,0 1 0,0-1 0,-1 1 0,1 0 0,0-1 0,0 1 0,0 0 0,0 0 0,0 0 0,0 1 0,0-1 0,0 0 0,-1 1 0,4 0 0,-2 1 0,0 1 0,-1-1 0,1 0 0,0 1 0,-1 0 0,1 0 0,-1 0 0,0 0 0,0 0 0,0 0 0,0 0 0,-1 1 0,1-1 0,-1 1 0,1 4 0,7 23-455,-2 1 0,6 59 0,-10-59-6371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8:24:15.704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212 106,'0'-1,"0"0,-1 0,1 0,-1-1,0 1,1 0,-1 0,0 0,0 0,0 0,1 0,-1 0,0 1,0-1,0 0,-1 0,1 1,0-1,0 1,0-1,0 1,-1-1,1 1,0 0,0-1,-1 1,1 0,0 0,0 0,-2 0,-41 1,24 1,-1 2,1 0,0 1,-21 9,40-13,0-1,1 0,-1 0,0 0,0 1,1-1,-1 1,0-1,1 0,-1 1,1-1,-1 1,0-1,1 1,-1 0,1-1,-1 1,1-1,0 1,-1 0,1 0,0-1,-1 1,1 1,0-1,0 0,0-1,1 1,-1 0,1 0,-1-1,1 1,-1 0,1-1,-1 1,1-1,-1 1,1-1,0 1,-1-1,1 1,0-1,-1 1,2-1,4 3,0 0,0-1,0 0,12 2,310 22,-219-20,14 6,50 2,1681-16,-1813 1,54-11,30-1,105-2,-164 8,112 4,-113 4,119-13,-63-1,235 7,-201 8,1171-2,-1279 2,53 10,25 1,471-10,-307-5,-18 17,71 12,-187-20,-41-3,-24 8,12 0,331-12,-310-13,39-1,874 15,-989-3,52-9,34-2,281 12,-196 2,-195-2,-1-1,33-7,28-4,-74 13,-5 0,0 0,1-1,-1 1,0-1,1 0,6-2,-10 2,0 1,0-1,-1 0,1 1,0-1,-1 1,1-1,0 0,-1 0,1 1,-1-1,1 0,-1 0,1 0,-1 1,0-1,0 0,1 0,-1 0,0 0,0 0,0 0,0 0,0 0,0 0,0 1,0-1,0 0,0 0,0 0,-1 0,1 0,0 0,-1 0,1 1,-1-1,0-1,-1-3,0 1,-1-1,0 1,0 0,0 0,0 0,-1 0,1 0,-1 1,0-1,0 1,0 0,-1 1,1-1,-1 1,1-1,-1 1,0 1,0-1,0 1,0 0,-7-1,-13-1,0 2,0 0,-39 5,8-1,-1421-1,755-4,662 3,19 0,0-1,-81-12,76 6,0 1,-81 3,-19-1,65-10,53 8,-46-3,-489 6,272 4,-845-2,1110 2,0 0,-31 8,29-5,-44 3,-499-7,277-3,-465 2,730 2,-54 9,-14 2,-281-11,195-4,148 4,-57 10,56-6,-53 1,-25-9,-85 4,129 11,50-9,1 0,-29 1,-487-4,258-3,251 4,-1 0,-29 8,28-5,-45 3,-252-7,153-3,152 1,1-1,1-2,-1 0,-34-11,0-1,31 11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6.0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3 239 24575,'-1'41'0,"0"-20"0,1 0 0,0 0 0,2-1 0,8 40 0,-9-54 0,1-1 0,0 1 0,0-1 0,1 1 0,0-1 0,0 0 0,0 0 0,0 0 0,1-1 0,0 1 0,0-1 0,0 0 0,1 0 0,-1 0 0,1-1 0,0 1 0,0-1 0,0 0 0,0-1 0,1 1 0,-1-1 0,7 2 0,5 0 0,1 0 0,0-1 0,1-1 0,-1 0 0,0-2 0,37-3 0,-9-3 0,71-18 0,117-57 0,-37 11 0,-163 60 0,0 2 0,0 1 0,1 2 0,35 0 0,-34 4 0,0 1 0,-1 2 0,56 10 0,-76-8 0,-1-1 0,-1 2 0,1 0 0,0 0 0,-1 2 0,0-1 0,-1 2 0,1 0 0,-2 0 0,1 1 0,16 16 0,-24-21 0,0 1 0,1 0 0,0-1 0,0 1 0,0-1 0,8 4 0,-12-7 0,0 0 0,1-1 0,-1 1 0,0-1 0,0 0 0,0 1 0,1-1 0,-1 0 0,0 0 0,0 1 0,1-1 0,-1 0 0,0 0 0,0-1 0,1 1 0,-1 0 0,0 0 0,0-1 0,0 1 0,1 0 0,-1-1 0,0 1 0,0-1 0,0 0 0,0 1 0,0-1 0,0 0 0,0 0 0,0 1 0,0-1 0,0 0 0,0 0 0,-1 0 0,1 0 0,1-2 0,28-43 0,-21 30 0,0 1 0,2 1 0,-1-1 0,2 2 0,25-24 0,-20 24 0,2 0 0,0 2 0,0 0 0,1 1 0,0 1 0,0 1 0,1 1 0,27-6 0,-28 9 0,0 0 0,0 2 0,0 0 0,0 1 0,0 1 0,0 1 0,0 1 0,0 0 0,24 7 0,-25-2 0,0 1 0,-1 0 0,0 2 0,-1 0 0,17 12 0,-17-10 0,0-1 0,0-1 0,1 0 0,1-2 0,20 7 0,-12-8 0,0-2 0,1-1 0,0-1 0,0-2 0,0-1 0,0-1 0,0-1 0,0-1 0,34-9 0,-16 0 0,0-2 0,-1-1 0,-1-3 0,68-37 0,-100 49-76,0 0 1,-1-2-1,0 1 0,0-1 0,-1-1 0,0 0 0,0 0 0,-1-1 1,0 0-1,-1-1 0,0 0 0,-1 0 0,0-1 0,-1 0 1,0 0-1,-1 0 0,7-22 0,-9 16-6750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6.9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15 24575,'-69'233'0,"-1"-2"0,67-223 0,1-1 0,0-1 0,0-1 0,-1 1 0,0 0 0,0 0 0,0-1 0,-1 0 0,-5 7 0,9-12 0,0 0 0,0 0 0,-1 0 0,1 0 0,0 0 0,0 1 0,0-1 0,0 0 0,0 0 0,-1 0 0,1 0 0,0 0 0,0 0 0,0 0 0,0 0 0,-1 0 0,1 0 0,0 0 0,0 0 0,0 0 0,0 0 0,0 0 0,-1 0 0,1-1 0,0 1 0,0 0 0,0 0 0,0 0 0,0 0 0,-1 0 0,1 0 0,0 0 0,0 0 0,0 0 0,0-1 0,0 1 0,0 0 0,0 0 0,0 0 0,-1 0 0,1 0 0,0-1 0,0 1 0,0 0 0,0 0 0,0 0 0,0 0 0,0 0 0,0-1 0,-3-14 0,0-15 0,4-18 0,2 0 0,2 0 0,2 0 0,2 1 0,3 0 0,29-79 0,-37 115 0,1 0 0,0 0 0,1 0 0,9-12 0,-14 22 0,0 0 0,0-1 0,0 1 0,0 0 0,0 0 0,1-1 0,-1 1 0,0 0 0,1 0 0,-1 0 0,1 1 0,-1-1 0,1 0 0,0 0 0,-1 1 0,3-1 0,-3 1 0,1 0 0,-1 1 0,0-1 0,1 0 0,-1 1 0,0-1 0,0 1 0,1-1 0,-1 1 0,0 0 0,0 0 0,0-1 0,0 1 0,0 0 0,0 0 0,0 0 0,0 0 0,0 0 0,-1 0 0,1 0 0,0 0 0,0 1 0,-1-1 0,2 2 0,6 18 0,-1 0 0,0 1 0,-1 0 0,-2 0 0,0 0 0,1 27 0,3 13 0,32 161-1365,-35-196-5461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7.2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78 24575,'9'-9'0,"12"-3"0,11-3 0,13 0 0,9 3 0,-1 3 0,-10 4-8191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8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24575,'22'-13'0,"21"-9"0,16-6 0,12 3 0,-7 5-8191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7.9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188 162 24575,'6'-12'0,"0"0"0,-1-1 0,0 0 0,-1 0 0,4-21 0,-8 31 0,1 1 0,-1 0 0,0 0 0,0 0 0,0-1 0,0 1 0,0 0 0,0 0 0,0 0 0,-1 0 0,1-1 0,-1 1 0,0 0 0,1 0 0,-1 0 0,0 0 0,0 0 0,0 0 0,-1 0 0,1 1 0,0-1 0,-1 0 0,1 1 0,-1-1 0,0 1 0,1-1 0,-1 1 0,0 0 0,0 0 0,0 0 0,0 0 0,0 0 0,0 0 0,0 0 0,0 1 0,0-1 0,0 1 0,-1-1 0,1 1 0,0 0 0,0 0 0,-4 0 0,-1 1 0,1-1 0,-1 1 0,1 0 0,-1 1 0,1-1 0,-1 1 0,1 1 0,0-1 0,0 1 0,0 0 0,0 1 0,1-1 0,-1 1 0,1 0 0,0 0 0,0 1 0,1 0 0,-8 8 0,7-7 0,0 1 0,0 0 0,0 1 0,1-1 0,0 1 0,0 0 0,1-1 0,0 2 0,0-1 0,1 0 0,0 1 0,1-1 0,-2 17 0,3-22 0,0 0 0,0 0 0,1 0 0,-1 0 0,1 0 0,-1 0 0,1-1 0,0 1 0,0 0 0,0 0 0,0-1 0,1 1 0,-1-1 0,1 1 0,0-1 0,-1 1 0,1-1 0,0 0 0,0 0 0,0 0 0,1 0 0,-1 0 0,0-1 0,6 3 0,-5-3 0,0 0 0,0 0 0,0-1 0,0 1 0,0-1 0,0 0 0,0 0 0,0 0 0,0 0 0,0 0 0,0-1 0,0 1 0,0-1 0,0 0 0,0 0 0,0 0 0,0 0 0,-1-1 0,1 1 0,0-1 0,-1 0 0,1 0 0,3-3 0,9-10 0,0 0 0,23-33 0,-33 42 0,-4 5 0,-1 0 0,1 0 0,-1 0 0,1 0 0,0 0 0,0 0 0,-1 0 0,1 0 0,0 1 0,0-1 0,0 0 0,0 0 0,0 1 0,0-1 0,0 1 0,0-1 0,0 1 0,0-1 0,0 1 0,0 0 0,1-1 0,1 1 0,-3 1 0,1-1 0,0 1 0,0-1 0,-1 1 0,1 0 0,0-1 0,-1 1 0,1 0 0,0 0 0,-1-1 0,1 1 0,-1 0 0,0 0 0,1 0 0,-1 0 0,0 0 0,1-1 0,-1 1 0,0 0 0,0 0 0,0 1 0,2 13 0,-1 0 0,-1 25 0,0-29 0,-5 320 0,5-302 0,0-29 0,0 0 0,0 0 0,0 0 0,0 1 0,0-1 0,0 0 0,0 0 0,0 1 0,0-1 0,0 0 0,0 0 0,0 0 0,0 1 0,0-1 0,0 0 0,1 0 0,-1 0 0,0 1 0,0-1 0,0 0 0,0 0 0,0 0 0,0 1 0,1-1 0,-1 0 0,0 0 0,0 0 0,0 0 0,0 0 0,1 1 0,-1-1 0,0 0 0,0 0 0,0 0 0,1 0 0,-1 0 0,0 0 0,0 0 0,0 0 0,1 0 0,-1 0 0,0 0 0,1 0 0,8-8 0,6-15 0,46-103-1365,-52 109-5461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8.4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1 120 24575,'4'-9'0,"0"-1"0,1 1 0,1 0 0,-1 1 0,1-1 0,1 1 0,0 1 0,0-1 0,0 1 0,1 0 0,0 1 0,16-11 0,-22 16 0,-1 0 0,0 1 0,1-1 0,-1 1 0,1-1 0,-1 1 0,1-1 0,0 1 0,-1 0 0,1 0 0,-1 0 0,1 0 0,0 0 0,-1 0 0,1 0 0,-1 0 0,1 1 0,-1-1 0,1 0 0,-1 1 0,1 0 0,-1-1 0,1 1 0,-1 0 0,0 0 0,1 0 0,-1 0 0,0 0 0,0 0 0,1 0 0,-1 0 0,0 0 0,0 0 0,0 1 0,-1-1 0,1 0 0,0 1 0,0-1 0,-1 1 0,1-1 0,-1 1 0,1-1 0,-1 1 0,1 1 0,0 4 0,1-1 0,-1 1 0,0 0 0,0-1 0,-1 1 0,0 0 0,0 0 0,-1 0 0,-1 9 0,-1-9 0,0 1 0,0 0 0,-1-1 0,0 1 0,0-1 0,-1 0 0,0 0 0,0-1 0,0 1 0,-1-1 0,0 0 0,0-1 0,-1 0 0,1 0 0,-16 9 0,23-14 0,-1 0 0,0 0 0,0 0 0,0 0 0,0 0 0,0 0 0,0 0 0,0 0 0,0 0 0,0 0 0,1 0 0,-1 0 0,0 0 0,0 0 0,0 0 0,0 0 0,0 0 0,0 0 0,0 0 0,0 0 0,0 0 0,0 0 0,0 0 0,1 0 0,-1 0 0,0 1 0,0-1 0,0 0 0,0 0 0,0 0 0,0 0 0,0 0 0,0 0 0,0 0 0,0 0 0,0 0 0,0 1 0,0-1 0,0 0 0,0 0 0,0 0 0,0 0 0,0 0 0,0 0 0,0 0 0,0 0 0,0 0 0,0 1 0,0-1 0,0 0 0,0 0 0,0 0 0,0 0 0,0 0 0,-1 0 0,1 0 0,0 0 0,0 0 0,0 0 0,0 0 0,0 0 0,0 0 0,0 1 0,0-1 0,0 0 0,0 0 0,0 0 0,-1 0 0,15 2 0,17-2 0,0-2-682,46-9-1,-46 5-6143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8.8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1 24575,'-9'0'0,"2"0"0,6 0 0,12 0 0,13 0 0,12 0 0,8 0 0,6 0 0,-1 0 0,-1 0 0,-3 0 0,-5 0 0,-5 0 0,-8 0-8191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9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27 24575,'9'0'0,"12"0"0,11 0 0,9 0 0,7-4 0,3-2 0,-1 0 0,-6 2 0,-6 0 0,-13 2 0,-11 1-8191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9.5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113 1 24575,'0'4'0,"0"7"0,0 9 0,0 11 0,-4 9 0,-6 11 0,-2 5 0,-2-1 0,0-3 0,-2-4 0,3-7 0,2-5 0,0-9 0,5-10 0,4-6-8191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9.9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234 1 24575,'-9'4'0,"-7"11"0,-6 7 0,-3 4 0,-7 7 0,3 2 0,1 4 0,2 0 0,4-2 0,7-13 0,6-9-8191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10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24575,'4'4'0,"2"11"0,5 11 0,4 11 0,-1 7 0,3 11 0,-2 3 0,-4 2 0,1-1 0,-2-1 0,-2-2 0,2-6 0,-1-7 0,-2-6 0,2-10 0,0-9-8191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10.7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114 41 24575,'1'-3'0,"1"0"0,0 1 0,0-1 0,-1 1 0,1-1 0,1 1 0,-1-1 0,0 1 0,1 0 0,-1 0 0,1 0 0,-1 1 0,1-1 0,0 0 0,0 1 0,0 0 0,0 0 0,0 0 0,6-1 0,-7 1 0,0 1 0,0 0 0,0 0 0,0 0 0,-1 0 0,1 1 0,0-1 0,0 1 0,0-1 0,-1 1 0,1-1 0,0 1 0,0 0 0,-1 0 0,1 0 0,-1 0 0,1 0 0,-1 0 0,1 0 0,-1 0 0,0 1 0,1-1 0,-1 1 0,0-1 0,0 1 0,0-1 0,0 1 0,0 0 0,-1-1 0,1 1 0,0 0 0,-1 0 0,1-1 0,-1 4 0,2 2 0,-2-1 0,1 1 0,-1-1 0,0 0 0,0 1 0,-1-1 0,0 1 0,0-1 0,0 1 0,-1-1 0,0 0 0,0 0 0,-1 0 0,0 0 0,0 0 0,0-1 0,-1 1 0,1-1 0,-1 0 0,-1 0 0,1 0 0,-1-1 0,-9 8 0,-2 1 0,-1-1 0,-1 0 0,0-1 0,-1-1 0,-39 15 0,48-20 0,9-2 0,20-1 0,32-6 0,138-20-1365,-159 22-5461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11.3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213 104 24575,'0'-5'0,"0"0"0,0 1 0,-1-1 0,0 0 0,0 1 0,0-1 0,-1 0 0,1 1 0,-1 0 0,0-1 0,0 1 0,-1 0 0,1 0 0,-1 0 0,0 0 0,0 1 0,0-1 0,-4-3 0,4 5 0,0 0 0,0 0 0,0 0 0,-1 0 0,1 1 0,0-1 0,-1 1 0,1 0 0,-1 0 0,1 0 0,-1 1 0,1-1 0,-1 1 0,0 0 0,1 0 0,-1 0 0,1 0 0,-1 1 0,1-1 0,-1 1 0,1 0 0,-1 0 0,1 0 0,-6 3 0,3 0 0,-1 0 0,1 1 0,0 0 0,0 0 0,1 0 0,0 0 0,-1 1 0,2 0 0,-1 0 0,1 0 0,0 1 0,0-1 0,-4 12 0,6-14 0,1 0 0,-1 1 0,1-1 0,0 0 0,0 0 0,1 1 0,-1-1 0,1 1 0,0-1 0,0 0 0,2 6 0,-2-7 0,1 0 0,0-1 0,0 1 0,0-1 0,0 1 0,0-1 0,1 1 0,-1-1 0,1 1 0,0-1 0,0 0 0,0 0 0,0 0 0,0 0 0,0 0 0,0-1 0,1 1 0,3 2 0,-3-3 0,-1 0 0,0 0 0,0 0 0,1 0 0,-1-1 0,1 1 0,-1 0 0,1-1 0,-1 0 0,0 0 0,1 0 0,-1 0 0,1 0 0,-1 0 0,1-1 0,-1 1 0,1-1 0,-1 1 0,1-1 0,-1 0 0,0 0 0,0 0 0,1 0 0,-1-1 0,0 1 0,0-1 0,0 1 0,0-1 0,-1 0 0,1 1 0,0-1 0,1-3 0,7-8 0,-1 0 0,-1 0 0,0-1 0,6-17 0,3-2 0,-11 27 0,-4 14 0,-3 16 0,-19 90 0,10-58 0,-7 94 0,16-148 0,1 1 0,0-1 0,0 0 0,0 0 0,1 1 0,-1-1 0,0 0 0,1 0 0,0 1 0,-1-1 0,1 0 0,0 0 0,0 0 0,0 0 0,0 0 0,3 3 0,-3-4 0,0-1 0,0 1 0,0-1 0,0 0 0,1 1 0,-1-1 0,0 0 0,0 0 0,0 0 0,0 0 0,0 0 0,0 0 0,0 0 0,1 0 0,-1 0 0,0 0 0,0-1 0,0 1 0,0 0 0,0-1 0,0 1 0,0-1 0,0 1 0,0-1 0,0 0 0,0 1 0,0-1 0,-1 0 0,1 1 0,0-1 0,0 0 0,-1 0 0,1 0 0,0-1 0,11-12 21,0 0 0,12-20 1,-3 4-1451,-12 18-5397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11.8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49 24575,'3'-4'0,"1"-1"0,-1 1 0,1 0 0,0 0 0,0 1 0,0-1 0,0 1 0,1 0 0,-1 0 0,1 0 0,8-3 0,-12 5 0,1 1 0,-1 0 0,0-1 0,1 1 0,-1 0 0,1 0 0,-1 0 0,0 0 0,1 0 0,-1 0 0,0 0 0,1 0 0,-1 0 0,0 1 0,1-1 0,-1 1 0,0-1 0,1 1 0,1 0 0,-2 1 0,1-1 0,-1 1 0,1 0 0,-1-1 0,0 1 0,1 0 0,-1 0 0,0 0 0,0 0 0,-1 0 0,1 0 0,0 0 0,-1 0 0,1 0 0,-1 1 0,1 2 0,-1 0 0,1-1 0,-1 1 0,0-1 0,-1 1 0,1-1 0,-1 1 0,0-1 0,0 1 0,0-1 0,-1 0 0,1 1 0,-1-1 0,0 0 0,0 0 0,-6 7 0,-1 1 0,-2 0 0,0 0 0,-15 11 0,-9 12 0,35-36 0,0 1 0,0 0 0,1 0 0,-1 0 0,0 0 0,0 0 0,1 0 0,-1 0 0,0 0 0,0 0 0,0 0 0,1 0 0,-1 0 0,0 0 0,0 0 0,1 0 0,-1 0 0,0 0 0,0 0 0,0 1 0,1-1 0,-1 0 0,0 0 0,0 0 0,0 0 0,1 0 0,-1 1 0,0-1 0,0 0 0,0 0 0,0 0 0,0 0 0,1 1 0,-1-1 0,0 0 0,0 0 0,0 0 0,0 1 0,0-1 0,0 0 0,0 0 0,0 1 0,0-1 0,0 0 0,0 0 0,0 0 0,0 1 0,0-1 0,0 0 0,0 0 0,0 1 0,0-1 0,0 0 0,0 0 0,0 0 0,0 1 0,0-1 0,0 0 0,-1 0 0,1 0 0,0 1 0,23-6 0,-21 5 0,186-49 0,-176 47-1365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8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1 203 24575,'0'5'0,"0"9"0,0 13 0,4 9 0,7 9 0,0 9 0,-1 9 0,2 3 0,-1 3 0,-2-1 0,-3-7 0,2-11 0,0-12-8191</inkml:trace>
  <inkml:trace contextRef="#ctx0" brushRef="#br0" timeOffset="1">289 72 24575,'31'-13'0,"20"-5"0,4 1 0,-1 3 0,-11 4-8191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38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24575,'1'-1'0,"0"0"0,0 0 0,-1 0 0,1 1 0,0-1 0,0 0 0,0 0 0,0 1 0,0-1 0,0 1 0,0-1 0,0 0 0,0 1 0,0 0 0,0-1 0,0 1 0,0 0 0,0 0 0,1-1 0,-1 1 0,0 0 0,0 0 0,0 0 0,0 0 0,2 1 0,-2 0 0,0-1 0,1 1 0,-1 0 0,0 0 0,0 0 0,0 0 0,0 1 0,0-1 0,0 0 0,0 0 0,0 1 0,-1-1 0,1 0 0,0 1 0,-1-1 0,1 2 0,2 7 0,0 0 0,-1-1 0,-1 1 0,1 15 0,-2 5 0,-1-21 0,1 0 0,0 1 0,1-1 0,0 0 0,2 12 0,-2-19 0,0 0 0,0 0 0,0 1 0,0-1 0,0 0 0,0 0 0,0 0 0,1 0 0,-1 0 0,1 0 0,-1-1 0,1 1 0,0 0 0,0-1 0,0 1 0,0-1 0,0 0 0,0 0 0,0 0 0,0 0 0,0 0 0,1 0 0,-1 0 0,0-1 0,3 1 0,3 1 0,-1-1 0,0 0 0,1 0 0,-1-1 0,0 0 0,1 0 0,-1-1 0,1 0 0,-1 0 0,0-1 0,0 0 0,0 0 0,0 0 0,0-1 0,0 0 0,-1-1 0,1 1 0,-1-1 0,0-1 0,0 1 0,0-1 0,-1 0 0,9-10 0,-13 15 0,10-14 0,2 0 0,0 1 0,0 1 0,29-21 0,-39 31 0,0 0 0,0 0 0,1 1 0,-1-1 0,0 1 0,1-1 0,-1 1 0,1 0 0,0 1 0,-1-1 0,1 0 0,0 1 0,-1 0 0,1 0 0,0 0 0,-1 0 0,1 1 0,0 0 0,-1-1 0,1 1 0,-1 0 0,1 1 0,-1-1 0,1 1 0,-1-1 0,0 1 0,0 0 0,0 0 0,0 1 0,0-1 0,4 4 0,-3 0 0,1 0 0,-1 0 0,0 0 0,0 0 0,-1 1 0,0 0 0,0-1 0,0 1 0,-1 0 0,0 0 0,1 11 0,14 37 0,-17-54 0,1 0 0,-1-1 0,1 1 0,-1 0 0,1 0 0,-1 0 0,1-1 0,-1 1 0,1 0 0,0-1 0,-1 1 0,1 0 0,0-1 0,0 1 0,-1-1 0,1 1 0,0-1 0,0 0 0,0 1 0,0-1 0,-1 0 0,1 1 0,0-1 0,0 0 0,0 0 0,0 0 0,0 0 0,0 0 0,0 0 0,0 0 0,0 0 0,0 0 0,0-1 0,-1 1 0,1 0 0,0-1 0,0 1 0,0 0 0,0-1 0,0 1 0,-1-1 0,1 1 0,0-1 0,0 1 0,-1-1 0,2-1 0,6-4 0,-1-1 0,0 0 0,10-13 0,-11 12 0,0 3 0,0-1 0,0 1 0,0 0 0,1 1 0,-1 0 0,1 0 0,0 0 0,0 1 0,1 0 0,-1 0 0,1 0 0,-1 1 0,1 1 0,0-1 0,0 1 0,-1 0 0,1 1 0,0 0 0,0 0 0,0 1 0,0 0 0,0 0 0,14 5 0,-16-3 0,0 0 0,-1 0 0,0 0 0,0 1 0,0-1 0,0 1 0,0 1 0,-1-1 0,0 0 0,0 1 0,0 0 0,0 0 0,3 7 0,-1-3 0,0-1 0,0-1 0,13 13 0,-16-17 0,0-1 0,0 0 0,0 0 0,0 0 0,0 0 0,1-1 0,-1 1 0,0-1 0,1 0 0,-1 0 0,1 0 0,0-1 0,-1 1 0,6-1 0,-1 0 0,1-1 0,-1 0 0,0-1 0,0 0 0,0 0 0,0-1 0,0 0 0,0 0 0,-1-1 0,1 0 0,10-8 0,-8 5 0,1-1 0,-1 0 0,-1-1 0,1 0 0,-2-1 0,15-19 0,-22 29-54,-1-1-1,1 0 0,0 0 1,0 0-1,-1-1 1,1 1-1,-1 0 0,1 0 1,-1 0-1,0 0 1,1 0-1,-1-1 0,0 1 1,0 0-1,0 0 0,0 0 1,0-1-1,0 1 1,0 0-1,0 0 0,0 0 1,-1-1-1,1 1 1,-1-1-1,-6-7-6771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0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24575,'0'0'0,"0"0"0,0 0 0,0 0 0,0-1 0,0 1 0,0 0 0,0 0 0,0 0 0,0-1 0,1 1 0,-1 0 0,0 0 0,0 0 0,0 0 0,0-1 0,0 1 0,0 0 0,0 0 0,0 0 0,1 0 0,-1-1 0,0 1 0,0 0 0,0 0 0,0 0 0,0 0 0,1 0 0,-1 0 0,0 0 0,0 0 0,0-1 0,1 1 0,-1 0 0,0 0 0,0 0 0,0 0 0,1 0 0,-1 0 0,0 0 0,0 0 0,0 0 0,1 0 0,-1 0 0,0 0 0,0 0 0,0 0 0,0 1 0,1-1 0,-1 0 0,0 0 0,0 0 0,0 0 0,1 0 0,-1 0 0,0 0 0,0 1 0,0-1 0,0 0 0,0 0 0,0 0 0,1 0 0,-1 0 0,0 1 0,0-1 0,0 0 0,0 0 0,0 0 0,0 1 0,0-1 0,12 13 0,38 82 0,-38-69 0,1 0 0,1-1 0,35 44 0,-48-67 0,0 0 0,0-1 0,0 1 0,0-1 0,0 0 0,1 1 0,-1-1 0,0 0 0,1 0 0,-1 0 0,1 0 0,-1 0 0,1 0 0,0 0 0,-1-1 0,1 1 0,0-1 0,0 1 0,-1-1 0,1 1 0,0-1 0,0 0 0,0 0 0,0 0 0,-1 0 0,1 0 0,0 0 0,0-1 0,0 1 0,-1-1 0,1 1 0,0-1 0,0 0 0,-1 1 0,1-1 0,-1 0 0,1 0 0,-1 0 0,1 0 0,-1-1 0,1 1 0,-1 0 0,0 0 0,0-1 0,0 1 0,1-1 0,-1 1 0,0-3 0,6-7 0,0 0 0,-1-1 0,0 0 0,-1-1 0,5-16 0,-4 2 0,-1-1 0,-1 1 0,-1-1 0,-1 0 0,-2 0 0,-6-48 0,6 73 0,-1 0 0,1 1 0,-1-1 0,0 0 0,0 1 0,0-1 0,0 1 0,-1 0 0,1-1 0,0 1 0,-1 0 0,0 0 0,0 0 0,0 0 0,1 0 0,-2 0 0,1 1 0,-3-3 0,4 4 0,0-1 0,0 1 0,0-1 0,0 1 0,0-1 0,0 1 0,0 0 0,0 0 0,0-1 0,0 1 0,0 0 0,0 0 0,-1 0 0,1 0 0,0 0 0,0 1 0,0-1 0,0 0 0,0 0 0,0 1 0,0-1 0,0 1 0,0-1 0,0 1 0,0-1 0,0 1 0,0 0 0,0-1 0,0 1 0,0 0 0,1 0 0,-1-1 0,0 1 0,1 0 0,-1 0 0,0 0 0,1 0 0,-1 0 0,1 0 0,0 0 0,-1 0 0,1 0 0,0 0 0,-1 2 0,0-1 0,1-1 0,-1 1 0,1 0 0,0-1 0,-1 1 0,1 0 0,0-1 0,0 1 0,0 0 0,0 0 0,0-1 0,0 1 0,1 0 0,-1-1 0,0 1 0,1 0 0,0-1 0,-1 1 0,1 0 0,0-1 0,0 1 0,1 1 0,1 0 0,-1 0 0,1-1 0,0 0 0,0 0 0,0 0 0,0 0 0,0 0 0,0 0 0,1-1 0,4 2 0,7 1 0,0 0 0,0-1 0,28 1 0,-12-2-682,51-5-1,-27-2-6143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0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26 24575,'0'-1'0,"0"1"0,-1-1 0,1 0 0,0 0 0,-1 0 0,1 0 0,-1 0 0,1 0 0,-1 1 0,1-1 0,-1 0 0,0 0 0,1 1 0,-1-1 0,0 0 0,0 1 0,1-1 0,-1 1 0,0-1 0,0 1 0,0-1 0,0 1 0,0 0 0,0-1 0,1 1 0,-1 0 0,-1 0 0,-30-6 0,30 6 0,-6-1 0,-1 0 0,1 1 0,0 0 0,0 0 0,-1 1 0,1 0 0,0 1 0,0 0 0,0 0 0,0 0 0,1 1 0,-1 0 0,1 1 0,-1 0 0,1 0 0,0 0 0,0 1 0,1 0 0,0 0 0,0 1 0,0 0 0,0 0 0,1 0 0,0 1 0,0 0 0,1 0 0,0 0 0,-5 12 0,3-7 0,1 0 0,0 1 0,1-1 0,0 1 0,1 0 0,-2 23 0,4-32 0,1-1 0,0 1 0,0 0 0,0 0 0,0 0 0,1 0 0,-1-1 0,1 1 0,0 0 0,0-1 0,1 1 0,-1 0 0,1-1 0,0 0 0,0 1 0,0-1 0,0 0 0,0 0 0,1 0 0,-1 0 0,1 0 0,0-1 0,0 1 0,0-1 0,0 0 0,0 0 0,6 3 0,4 0 8,1 0 0,1-1-1,-1-1 1,1 0 0,-1-1-1,25 1 1,95-6-324,-75 0-787,-34 2-5723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1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24575,'9'0'0,"11"0"0,17 0 0,10 0 0,10 0 0,5 0 0,6-5 0,-10-1-8191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2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48 24575,'1'0'0,"0"-1"0,0 0 0,0 0 0,0 0 0,0 0 0,-1 0 0,1 0 0,0 0 0,-1 0 0,1 0 0,-1 0 0,1 0 0,-1 0 0,1-1 0,-1 1 0,0 0 0,0 0 0,1 0 0,-1-1 0,0 0 0,-1 1 0,1 0 0,0 0 0,-1 0 0,1 0 0,-1 0 0,1 0 0,-1 0 0,1 1 0,-1-1 0,0 0 0,1 0 0,-1 1 0,0-1 0,0 0 0,0 1 0,0-1 0,1 1 0,-1-1 0,-1 0 0,-3 0 0,1-1 0,-1 1 0,1 0 0,-1 0 0,0 0 0,1 0 0,-1 1 0,-9 0 0,3 2 0,0 0 0,1 0 0,-1 1 0,1 1 0,-1-1 0,1 2 0,0 0 0,1 0 0,-13 8 0,19-11 0,-1 1 0,1-1 0,0 0 0,0 1 0,1-1 0,-1 1 0,0 0 0,1 0 0,0 0 0,-1 0 0,1 0 0,1 1 0,-1-1 0,0 1 0,1-1 0,0 1 0,-1 0 0,1-1 0,1 1 0,-1 0 0,1 0 0,-1 0 0,1 0 0,0-1 0,0 1 0,1 0 0,-1 0 0,1 0 0,0-1 0,1 5 0,1-3 0,0 0 0,1 0 0,-1 0 0,1 0 0,0-1 0,0 1 0,0-1 0,1 0 0,-1-1 0,1 1 0,0-1 0,0 0 0,0 0 0,12 5 0,4 0 0,0 0 0,35 7 0,-38-11 0,29 8 0,-44-11 0,-1 0 0,1 0 0,-1 1 0,1-1 0,-1 0 0,0 1 0,1 0 0,-1-1 0,0 1 0,0 0 0,0 0 0,0 0 0,2 5 0,-3-6 0,-1 0 0,1-1 0,-1 1 0,0 0 0,0 0 0,1 0 0,-1 0 0,0 0 0,0 0 0,0 0 0,0 0 0,0 0 0,0 0 0,-1 0 0,1 0 0,0 0 0,0 0 0,-1 0 0,1 0 0,0 0 0,-1 0 0,1 0 0,-1-1 0,1 1 0,-1 0 0,0 0 0,1 0 0,-1-1 0,0 1 0,1 0 0,-1-1 0,0 1 0,0-1 0,0 1 0,1-1 0,-1 1 0,0-1 0,0 1 0,0-1 0,0 0 0,0 0 0,0 1 0,-2-1 0,-44 10 0,46-10 0,-10 1 0,-70 5 0,76-5 0,0-1 0,0-1 0,0 1 0,0-1 0,-1 0 0,1 0 0,0 0 0,0-1 0,1 0 0,-1 0 0,0 0 0,-6-4 0,10 5-38,1 1 0,-1-1 0,0 1 1,1 0-1,-1-1 0,1 1 0,-1-1 0,1 1 0,0-1 0,-1 0 0,1 1 0,-1-1 0,1 1 0,0-1 0,-1 0 0,1 1 1,0-1-1,0 0 0,0 1 0,0-1 0,-1 0 0,1 1 0,0-1 0,0 0 0,0 0 0,0 1 0,0-1 0,1 0 0,-1 1 1,0-1-1,0 0 0,0 1 0,1-1 0,-1 0 0,1 0 0,7-8-6788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6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19 24575,'-2'34'0,"0"-14"0,2-1 0,-1 1 0,2-1 0,1 1 0,5 27 0,-5-44 0,0 1 0,-1-1 0,1 1 0,1-1 0,-1 1 0,0-1 0,1 0 0,0 0 0,0-1 0,0 1 0,0 0 0,0-1 0,0 0 0,1 0 0,-1 0 0,1 0 0,-1 0 0,1-1 0,0 1 0,0-1 0,0 0 0,7 1 0,9 0 0,0 1 0,0-2 0,26-2 0,-23 0 0,17 1 0,110-6 0,-133 4 0,0-1 0,-1-1 0,1-1 0,-1 0 0,0-1 0,28-14 0,4-7 0,64-25 0,-93 45 0,1 0 0,0 2 0,1 0 0,-1 1 0,1 1 0,32 0 0,-20 3 0,162 4 0,-182-3 0,0 1 0,0 1 0,0 0 0,0 1 0,0 1 0,-1 0 0,1 0 0,-1 1 0,-1 1 0,1 0 0,15 13 0,-15-11 0,0 2 0,-1-1 0,0 2 0,-1-1 0,0 1 0,-1 1 0,0 0 0,-1 0 0,10 23 0,-13-25 0,0 0 0,1 0 0,0 0 0,1-1 0,10 12 0,-16-20 0,1 0 0,0 0 0,0 0 0,0-1 0,0 1 0,0-1 0,0 1 0,1-1 0,-1 0 0,0 0 0,1 0 0,-1 0 0,5 1 0,-6-2 0,1 0 0,0 0 0,0 0 0,-1 0 0,1-1 0,0 1 0,0 0 0,-1-1 0,1 0 0,0 1 0,-1-1 0,1 0 0,-1 0 0,1 0 0,-1 0 0,1 0 0,-1 0 0,0 0 0,1 0 0,-1-1 0,0 1 0,1-3 0,7-8 0,-1 0 0,-1-1 0,0 0 0,6-17 0,-6 14 0,1 0 0,14-23 0,-11 24 0,1 1 0,1 0 0,0 1 0,0 0 0,1 1 0,1 1 0,0 0 0,1 1 0,0 1 0,0 0 0,1 2 0,0-1 0,0 2 0,1 0 0,30-5 0,15 1 0,1 3 0,1 3 0,71 4 0,-96 1 0,1-1 0,0 2 0,48 9 0,-72-8 0,0 1 0,0 1 0,-1 1 0,0 0 0,0 1 0,-1 0 0,29 19 0,107 72 0,-132-88 0,0-1 0,1-1 0,0 0 0,1-2 0,0 0 0,28 3 0,-1-3 0,1-2 0,0-2 0,86-8 0,-114 4 0,0-1 0,-1-1 0,1-1 0,-1-1 0,0-1 0,-1-1 0,0 0 0,0-1 0,0-2 0,-1 1 0,22-19 0,-34 23 0,0 0 0,0 0 0,0-1 0,-1 1 0,0-1 0,-1 0 0,1-1 0,4-10 0,-7 13 0,0 1 0,-1 0 0,1-1 0,-1 1 0,0-1 0,-1 0 0,1 1 0,-1-1 0,1 1 0,-2-1 0,1 0 0,0 1 0,-1-1 0,0 0 0,0 1 0,-3-9 0,3 12-57,1-1 0,-1 1 1,0 0-1,0-1 0,0 1 0,0 0 0,0 0 0,0-1 0,-1 1 0,1 0 0,0 0 1,-1 0-1,1 1 0,0-1 0,-1 0 0,1 0 0,-1 1 0,0-1 0,1 1 1,-1-1-1,1 1 0,-1 0 0,-2-1 0,-19 1-6769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7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24575,'0'0'0,"1"0"0,-1 0 0,0-1 0,0 1 0,0 0 0,1 0 0,-1 0 0,0-1 0,0 1 0,1 0 0,-1 0 0,0 0 0,0 0 0,1-1 0,-1 1 0,0 0 0,0 0 0,1 0 0,-1 0 0,0 0 0,1 0 0,-1 0 0,0 0 0,0 0 0,1 0 0,-1 0 0,0 0 0,1 0 0,-1 0 0,0 0 0,1 0 0,-1 0 0,0 1 0,0-1 0,1 0 0,-1 0 0,0 0 0,0 0 0,1 1 0,-1-1 0,0 0 0,0 0 0,7 17 0,-1 26 0,-6-41 0,1 66 0,-1-33 0,7 59 0,-6-85 0,1-1 0,0 0 0,0 0 0,0 0 0,1 0 0,1 0 0,-1-1 0,1 1 0,0-1 0,1 0 0,0 0 0,8 8 0,-11-12 0,1 0 0,1 0 0,-1 0 0,0-1 0,1 1 0,-1-1 0,1 0 0,0 0 0,0 0 0,0-1 0,0 1 0,0-1 0,0 0 0,0 0 0,0 0 0,0-1 0,0 1 0,1-1 0,-1 0 0,0-1 0,0 1 0,0-1 0,1 1 0,-1-1 0,0 0 0,0-1 0,0 1 0,0-1 0,0 0 0,3-2 0,0 0 0,-1-1 0,0 1 0,0-1 0,0-1 0,-1 1 0,0-1 0,0 0 0,0 0 0,0 0 0,-1-1 0,0 1 0,-1-1 0,0 0 0,0 0 0,3-12 0,-3 10 0,-1-1 0,0 1 0,-1-1 0,0 1 0,0-1 0,-1 1 0,0-1 0,-1 0 0,0 1 0,-3-11 0,4 19 0,0 1 0,0-1 0,0 0 0,0 1 0,0-1 0,0 1 0,0-1 0,-1 1 0,1-1 0,0 0 0,0 1 0,-1-1 0,1 1 0,0-1 0,-1 1 0,1-1 0,0 1 0,-1 0 0,1-1 0,-1 1 0,1-1 0,-1 1 0,1 0 0,-1-1 0,1 1 0,-1 0 0,1 0 0,-1-1 0,0 1 0,-7 14 0,0 29 0,7-31-151,1-1-1,0 1 0,1-1 0,0 1 1,1-1-1,0 1 0,1-1 1,8 22-1,0-12-6674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7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24575,'0'9'0,"5"12"0,5 11 0,2 0-8191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8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0 129 24575,'1'-13'0,"0"22"0,2 19 0,17 35 0,-17-58 0,-1 0 0,0 0 0,1 0 0,0-1 0,0 1 0,0-1 0,1 1 0,0-1 0,6 6 0,-9-9 0,0 0 0,0-1 0,0 1 0,0 0 0,1-1 0,-1 1 0,0-1 0,0 1 0,0-1 0,1 1 0,-1-1 0,0 0 0,0 0 0,1 0 0,-1 0 0,0 0 0,1 0 0,-1 0 0,0 0 0,1 0 0,-1 0 0,0-1 0,2 0 0,-1 0 0,1 0 0,-1-1 0,0 1 0,0-1 0,0 0 0,0 0 0,0 1 0,0-1 0,-1-1 0,4-3 0,1-6 0,0 1 0,0-1 0,5-20 0,-9 27 0,2-9 0,-3 9 0,0 0 0,1 1 0,-1-1 0,1 0 0,0 1 0,0-1 0,1 1 0,0 0 0,-1 0 0,7-7 0,-8 10 0,-1 1 0,1 0 0,-1 0 0,1 0 0,-1 0 0,1-1 0,-1 1 0,1 0 0,-1 0 0,1 0 0,-1 0 0,1 0 0,-1 0 0,1 0 0,-1 0 0,1 0 0,-1 0 0,1 1 0,-1-1 0,1 0 0,-1 0 0,1 0 0,-1 1 0,1-1 0,-1 0 0,1 1 0,-1-1 0,0 0 0,1 1 0,-1-1 0,1 0 0,-1 1 0,0-1 0,1 1 0,-1-1 0,0 1 0,0-1 0,1 1 0,10 22 0,-10-20 0,6 14 0,0-2 0,1 1 0,0-1 0,1 0 0,21 26 0,-26-37 0,0 0 0,1 1 0,-1-2 0,1 1 0,0 0 0,0-1 0,0 0 0,0 0 0,0 0 0,1-1 0,-1 0 0,1 0 0,0 0 0,0-1 0,-1 1 0,1-2 0,0 1 0,0-1 0,0 1 0,0-2 0,7 0 0,-8 0 0,0 0 0,0-1 0,-1 1 0,1-1 0,-1-1 0,1 1 0,-1 0 0,0-1 0,1 0 0,-2 0 0,1 0 0,0-1 0,-1 1 0,1-1 0,-1 0 0,0 0 0,0 0 0,0 0 0,-1-1 0,0 1 0,4-10 0,-3 7 0,-1 0 0,1-1 0,-1 1 0,-1-1 0,1 1 0,-1-1 0,-1 1 0,1-1 0,-1 0 0,-1 1 0,1-1 0,-1 0 0,-4-13 0,5 19 0,-1 0 0,0 0 0,0 0 0,0 0 0,0 0 0,0 0 0,0 0 0,-1 1 0,1-1 0,0 0 0,-1 1 0,0-1 0,1 1 0,-1-1 0,0 1 0,0 0 0,1 0 0,-1 0 0,0 0 0,0 0 0,0 0 0,-1 0 0,1 1 0,0-1 0,0 1 0,0-1 0,0 1 0,-1 0 0,1 0 0,0 0 0,0 0 0,0 0 0,0 1 0,-1-1 0,1 1 0,0-1 0,0 1 0,0 0 0,0 0 0,0 0 0,0 0 0,0 0 0,0 0 0,1 0 0,-1 1 0,0-1 0,1 1 0,-1-1 0,1 1 0,-1 0 0,1 0 0,0-1 0,0 1 0,0 0 0,-2 4 0,2-3 0,-1 1 0,1 0 0,0 0 0,0-1 0,1 1 0,-1 0 0,1 0 0,0 0 0,0 0 0,0 0 0,0 0 0,1 0 0,0 0 0,-1-1 0,1 1 0,1 0 0,1 5 0,0-5 0,0 1 0,0-1 0,0 0 0,0-1 0,0 1 0,1 0 0,0-1 0,0 0 0,0 0 0,0 0 0,0 0 0,5 2 0,5 1 0,0-1 0,1 0 0,-1-1 0,1 0 0,0-1 0,-1-1 0,1 0 0,18-1 0,-20 0 0,-1-2 0,1 0 0,-1 0 0,0-1 0,1-1 0,-1 0 0,0 0 0,15-8 0,-21 8 0,0 0 0,-1 0 0,0-1 0,1 0 0,-1 0 0,-1 0 0,1 0 0,-1-1 0,0 0 0,0 0 0,0 0 0,0-1 0,-1 1 0,0-1 0,0 1 0,-1-1 0,4-13 0,-3 8 0,0 0 0,-1-1 0,0 1 0,0-22 0,-2 30 0,0 1 0,0-1 0,0 0 0,0 1 0,-1-1 0,1 1 0,-1-1 0,1 0 0,-1 1 0,0-1 0,0 1 0,0 0 0,0-1 0,-1 1 0,1 0 0,-1 0 0,1-1 0,-1 1 0,0 1 0,0-1 0,0 0 0,0 0 0,0 1 0,0-1 0,0 1 0,-5-3 0,6 4 0,-1 0 0,0-1 0,0 1 0,0 0 0,0 0 0,0 0 0,0 0 0,0 1 0,0-1 0,0 1 0,1-1 0,-1 1 0,0-1 0,0 1 0,0 0 0,1 0 0,-1 0 0,0 0 0,1 0 0,-1 0 0,1 0 0,0 1 0,-1-1 0,1 1 0,0-1 0,-1 1 0,1-1 0,0 1 0,0 0 0,1-1 0,-1 1 0,-1 2 0,-2 5 0,0 0 0,1 1 0,-1-1 0,-2 19 0,5-24 0,1 1 0,-1-1 0,1 0 0,0 0 0,0 0 0,0 0 0,1 0 0,0 0 0,-1 1 0,2-1 0,-1 0 0,0-1 0,1 1 0,-1 0 0,1 0 0,0-1 0,1 1 0,-1-1 0,0 1 0,1-1 0,0 0 0,0 0 0,0 0 0,0-1 0,0 1 0,1-1 0,-1 1 0,1-1 0,-1 0 0,1-1 0,0 1 0,0-1 0,0 1 0,0-1 0,0 0 0,0-1 0,0 1 0,0-1 0,0 1 0,1-1 0,-1-1 0,0 1 0,0 0 0,0-1 0,0 0 0,5-1 0,-5 0 0,-1 0 0,1 1 0,0-1 0,-1-1 0,0 1 0,1 0 0,-1-1 0,0 1 0,0-1 0,0 0 0,-1 0 0,1-1 0,-1 1 0,4-6 0,-5 7 0,0 0 0,0 0 0,1 0 0,-1 0 0,-1 0 0,1 0 0,0 0 0,0-1 0,-1 1 0,1 0 0,-1-1 0,0 1 0,0 0 0,0 0 0,0-1 0,0 1 0,0 0 0,-1-1 0,1 1 0,-1 0 0,1-1 0,-1 1 0,0 0 0,0 0 0,0 0 0,-2-2 0,3 3 0,0 1 0,-1 0 0,1 0 0,0 0 0,0 0 0,-1 0 0,1-1 0,0 1 0,0 0 0,-1 0 0,1 0 0,0 0 0,-1 0 0,1 0 0,0 0 0,0 0 0,-1 0 0,1 0 0,0 0 0,-1 0 0,1 0 0,0 0 0,0 0 0,-1 1 0,1-1 0,0 0 0,-1 0 0,1 0 0,0 0 0,0 1 0,0-1 0,-1 0 0,1 0 0,0 0 0,0 1 0,0-1 0,-1 0 0,1 0 0,0 0 0,0 1 0,0-1 0,0 0 0,0 1 0,0-1 0,-1 0 0,1 0 0,0 1 0,0-1 0,0 0 0,0 1 0,0-1 0,0 0 0,0 1 0,-5 17 0,5-14 0,-1-1 0,1 1 0,0 0 0,0 0 0,0 0 0,1 0 0,-1 0 0,1 0 0,0 0 0,0 0 0,0-1 0,1 1 0,-1 0 0,1-1 0,0 1 0,0-1 0,0 0 0,1 0 0,-1 0 0,1 0 0,0 0 0,-1 0 0,1 0 0,0-1 0,1 0 0,-1 1 0,0-1 0,1-1 0,-1 1 0,1 0 0,5 1 0,-3-1 0,0 1 0,1-2 0,-1 1 0,1-1 0,0 0 0,-1 0 0,1 0 0,0-1 0,0 0 0,-1-1 0,1 0 0,0 0 0,-1 0 0,1 0 0,-1-1 0,0 0 0,1-1 0,6-3 0,-9 3 0,-1 1 0,0-1 0,0 0 0,-1 0 0,1 0 0,-1 0 0,1 0 0,-1-1 0,0 1 0,0-1 0,0 1 0,-1-1 0,1 0 0,-1 0 0,0 0 0,0 0 0,0 1 0,-1-1 0,0 0 0,1-1 0,-1 1 0,0 0 0,-1 0 0,1 0 0,-3-7 0,3 7 0,-1-1 0,0 1 0,-1 0 0,1 0 0,-1-1 0,1 1 0,-1 0 0,0 1 0,-1-1 0,1 0 0,-1 1 0,0-1 0,1 1 0,-2 0 0,1 0 0,0 0 0,-1 0 0,1 0 0,-1 1 0,0 0 0,1-1 0,-1 1 0,-5-1 0,-3 3 0,15 7 0,18 9 0,-16-14 0,1 0 0,0-1 0,0 1 0,0-1 0,0-1 0,0 1 0,0-1 0,0 0 0,0 0 0,0-1 0,0 1 0,0-1 0,0-1 0,-1 1 0,1-1 0,10-5 0,-16 7 0,1 0 0,0-1 0,-1 1 0,1 0 0,0-1 0,-1 1 0,1 0 0,0 0 0,0 0 0,-1 0 0,1-1 0,0 1 0,0 0 0,-1 0 0,1 0 0,0 1 0,0-1 0,-1 0 0,1 0 0,0 0 0,-1 0 0,1 1 0,0-1 0,-1 0 0,1 1 0,0-1 0,-1 0 0,1 1 0,-1-1 0,1 1 0,0-1 0,-1 1 0,1 0 0,-1-1 0,0 1 0,1-1 0,-1 1 0,1 0 0,-1-1 0,0 1 0,1 0 0,-1-1 0,0 1 0,0 0 0,0 0 0,0-1 0,1 2 0,3 47 0,-3-25 0,1-10-124,1 0 0,1 0 0,0 0 0,1 0 0,0-1 0,1 1-1,1-1 1,0-1 0,1 1 0,9 11 0,-4-7-6702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0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28 245 24575,'0'-1'0,"0"0"0,-1 1 0,1-1 0,0 1 0,0-1 0,0 1 0,0-1 0,-1 0 0,1 1 0,0-1 0,0 1 0,-1-1 0,1 1 0,0 0 0,-1-1 0,1 1 0,-1-1 0,1 1 0,0-1 0,-1 1 0,1 0 0,-1 0 0,1-1 0,-1 1 0,1 0 0,-1 0 0,0-1 0,1 1 0,-1 0 0,1 0 0,-1 0 0,1 0 0,-1 0 0,-1 0 0,2 1 0,-1 0 0,0 0 0,0 0 0,0 1 0,1-1 0,-1 0 0,1 1 0,-1-1 0,1 1 0,-1-1 0,1 0 0,0 4 0,-5 54 0,5-57 0,0 4 0,0 1 0,0-1 0,1 0 0,-1 0 0,1 1 0,1-1 0,-1 0 0,1 0 0,0 0 0,1 0 0,-1-1 0,1 1 0,0-1 0,5 7 0,-4-8 0,0 0 0,0 0 0,0-1 0,0 1 0,0-1 0,1 0 0,0 0 0,0-1 0,0 1 0,0-1 0,0 0 0,0 0 0,0-1 0,1 0 0,-1 0 0,10 1 0,-7-2 0,0 0 0,1 0 0,-1-1 0,0 0 0,0-1 0,0 0 0,-1 0 0,1 0 0,0-1 0,-1-1 0,0 1 0,1-1 0,-1 0 0,8-7 0,-11 9 0,0-1 0,-1 0 0,1-1 0,0 1 0,-1-1 0,0 1 0,0-1 0,0 0 0,-1 0 0,1 0 0,-1 0 0,0-1 0,0 1 0,0-1 0,-1 1 0,0-1 0,1 0 0,-2 1 0,1-1 0,0 0 0,-1 0 0,0 1 0,0-1 0,-1 0 0,0-6 0,1 10 0,-1-1 0,1 1 0,0-1 0,0 0 0,-1 1 0,1-1 0,-1 1 0,0 0 0,1-1 0,-1 1 0,0-1 0,0 1 0,0 0 0,0 0 0,0 0 0,0-1 0,0 1 0,0 0 0,0 0 0,0 0 0,-1 1 0,1-1 0,0 0 0,-1 0 0,1 1 0,-1-1 0,1 1 0,-1-1 0,1 1 0,-1-1 0,1 1 0,-1 0 0,1 0 0,-1 0 0,-2 0 0,1 1 0,0 0 0,0 0 0,1 0 0,-1 0 0,0 1 0,1-1 0,-1 1 0,1-1 0,-1 1 0,1 0 0,0 0 0,0 0 0,0 0 0,0 1 0,0-1 0,0 0 0,1 1 0,-2 2 0,1 0 0,0-1 0,0 1 0,1-1 0,0 1 0,0-1 0,0 1 0,1 0 0,-1 0 0,1-1 0,0 1 0,0 0 0,1 0 0,0-1 0,-1 1 0,2 0 0,-1-1 0,0 1 0,1-1 0,0 0 0,0 1 0,0-1 0,1 0 0,-1 0 0,1 0 0,0 0 0,0-1 0,0 1 0,1-1 0,-1 0 0,1 0 0,0 0 0,0 0 0,0-1 0,0 0 0,0 1 0,1-1 0,-1-1 0,1 1 0,-1-1 0,1 0 0,-1 0 0,1 0 0,0 0 0,0-1 0,-1 0 0,1 0 0,0 0 0,0-1 0,-1 1 0,8-3 0,-11 3 0,1-1 0,0 0 0,0 1 0,-1-1 0,1 0 0,0 0 0,-1 0 0,1 0 0,0 0 0,-1 0 0,0-1 0,1 1 0,-1 0 0,0-1 0,0 1 0,0-1 0,1 0 0,-2 1 0,1-1 0,0 0 0,0 1 0,0-1 0,-1 0 0,1 0 0,-1 0 0,0 0 0,1 1 0,-1-1 0,0 0 0,0 0 0,0 0 0,0 0 0,-1 0 0,1 0 0,-1-2 0,-2-6 0,0-1 0,-1 1 0,0 0 0,-11-18 0,7 13 0,7 15 0,1-1 0,0 1 0,-1-1 0,1 1 0,0-1 0,0 1 0,0-1 0,-1 0 0,1 1 0,0-1 0,0 1 0,0-1 0,0 1 0,0-1 0,0 0 0,0 1 0,0-1 0,0 1 0,1-1 0,-1 0 0,0 1 0,0-1 0,0 1 0,1-1 0,-1 1 0,0-1 0,1 1 0,-1-1 0,0 1 0,1-1 0,-1 1 0,0 0 0,1-1 0,-1 1 0,1 0 0,-1-1 0,1 1 0,-1 0 0,1-1 0,-1 1 0,1 0 0,-1 0 0,1 0 0,0-1 0,-1 1 0,1 0 0,-1 0 0,2 0 0,35-2 0,-26 2 0,-7 0 0,0-1 0,-1 0 0,1 0 0,0 0 0,-1-1 0,1 1 0,-1-1 0,5-3 0,-5 3 0,0 0 0,1 1 0,-1-1 0,0 1 0,0 0 0,1 0 0,5-2 0,-8 3 0,0 1 0,-1-1 0,1 0 0,0 0 0,0 0 0,-1 0 0,1 1 0,0-1 0,-1 0 0,1 0 0,-1 1 0,1-1 0,0 1 0,-1-1 0,1 0 0,-1 1 0,1-1 0,-1 1 0,1-1 0,-1 1 0,1 0 0,-1-1 0,0 1 0,1-1 0,-1 1 0,0 0 0,1-1 0,-1 1 0,0 0 0,0-1 0,0 3 0,4 26 0,-3-20 0,1 5 0,0 0 0,7 23 0,-9-34 0,1 0 0,0 0 0,1 0 0,-1 0 0,0 0 0,1-1 0,-1 1 0,1 0 0,0-1 0,0 1 0,0-1 0,0 0 0,1 1 0,-1-1 0,1 0 0,-1-1 0,1 1 0,3 2 0,-5-4 0,0 0 0,1 1 0,-1-1 0,0 0 0,1 0 0,-1 0 0,1 0 0,-1 0 0,0 0 0,1 0 0,-1 0 0,0-1 0,1 1 0,-1 0 0,0-1 0,0 1 0,1-1 0,-1 1 0,0-1 0,0 0 0,0 0 0,0 1 0,1-1 0,-1 0 0,-1 0 0,1 0 0,0 0 0,0 0 0,0 0 0,0-1 0,-1 1 0,1 0 0,0 0 0,-1 0 0,1-1 0,-1 1 0,0 0 0,1-1 0,-1-1 0,3-7 0,-1 0 0,0 0 0,1-18 0,-3 27 0,0-15 0,0 11 0,0 0 0,0 0 0,1 0 0,-1 1 0,1-1 0,0 0 0,0 0 0,0 1 0,1-1 0,3-7 0,-4 11 0,-1 1 0,0 0 0,0-1 0,1 1 0,-1 0 0,0-1 0,1 1 0,-1 0 0,0 0 0,1-1 0,-1 1 0,0 0 0,1 0 0,-1 0 0,1-1 0,-1 1 0,0 0 0,1 0 0,-1 0 0,1 0 0,-1 0 0,1 0 0,-1 0 0,0 0 0,1 0 0,-1 0 0,1 0 0,-1 0 0,1 0 0,-1 0 0,0 1 0,1-1 0,14 13 0,6 19 0,-20-31 0,1 4 0,1 0 0,1-1 0,-1 1 0,1-1 0,-1 0 0,1 0 0,0-1 0,1 1 0,-1-1 0,0 0 0,1 0 0,0 0 0,8 3 0,-11-5 0,0 0 0,-1-1 0,1 0 0,0 1 0,-1-1 0,1 0 0,0 0 0,0 0 0,-1 0 0,1 0 0,0 0 0,0 0 0,-1-1 0,1 1 0,0-1 0,-1 1 0,1-1 0,2-1 0,-2 1 0,0-1 0,-1 0 0,1 0 0,0 1 0,-1-1 0,1 0 0,-1 0 0,0-1 0,1 1 0,-1 0 0,0 0 0,0-1 0,0 1 0,-1 0 0,1-1 0,0-3 0,1-10 0,4-10 0,2 24 0,5 15 0,-10-10 0,1 1 0,-1 0 0,0-1 0,1 1 0,0-1 0,0 0 0,0-1 0,0 1 0,1-1 0,-1 1 0,1-1 0,-1 0 0,1-1 0,0 1 0,8 1 0,-9-3 0,-1 0 0,0 0 0,1-1 0,-1 1 0,0-1 0,1 0 0,-1 1 0,0-1 0,0-1 0,0 1 0,1 0 0,-1-1 0,-1 1 0,1-1 0,0 0 0,0 0 0,-1 0 0,1-1 0,-1 1 0,0-1 0,1 1 0,-1-1 0,0 0 0,2-3 0,2-5 0,-1 0 0,0-1 0,-1 1 0,0-1 0,0 0 0,-1 0 0,-1-1 0,2-22 0,-4-103 0,-1 116 0,0 12 0,0 12 0,0 27 0,0 49 0,1-47 0,1-1 0,1 1 0,1-1 0,2 0 0,15 53 0,-19-81 0,0 0 0,-1 0 0,1 0 0,0 0 0,0 0 0,0 0 0,1 0 0,-1 0 0,0 0 0,1 0 0,-1-1 0,1 1 0,0-1 0,-1 1 0,1-1 0,0 1 0,3 1 0,-4-3 0,1 0 0,-1 0 0,0 0 0,0 0 0,1 0 0,-1-1 0,0 1 0,0 0 0,1 0 0,-1-1 0,0 1 0,0-1 0,0 1 0,0-1 0,0 0 0,1 1 0,-1-1 0,0 0 0,0 0 0,-1 0 0,1 0 0,0 1 0,0-1 0,0 0 0,-1-1 0,1 1 0,0 0 0,-1 0 0,1 0 0,-1 0 0,1-3 0,23-59 0,-22 53 0,1 0 0,0 0 0,1 0 0,0 0 0,0 1 0,1 0 0,1 0 0,-1 0 0,14-15 0,-17 22 0,-1 1 0,0-1 0,1 1 0,-1 0 0,1 0 0,0 0 0,-1 0 0,1 0 0,0 0 0,-1 1 0,1-1 0,0 0 0,0 1 0,0-1 0,0 1 0,0 0 0,-1 0 0,1 0 0,0 0 0,0 0 0,0 0 0,2 1 0,-2-1 0,1 2 0,-1-1 0,0 0 0,0 0 0,0 1 0,-1-1 0,1 1 0,0-1 0,0 1 0,-1 0 0,1 0 0,-1 0 0,0 0 0,1 0 0,0 2 0,2 5 0,0 0 0,-1 0 0,0 0 0,0 1 0,-1-1 0,-1 1 0,2 14 0,-3-17 0,0 0 0,-1 1 0,0-1 0,0 0 0,0 1 0,-1-1 0,0 0 0,-1 0 0,1 0 0,-6 9 0,6-14 0,1 0 0,-1 1 0,1-1 0,-1 0 0,0 0 0,0 0 0,0 0 0,0 0 0,0-1 0,0 1 0,0 0 0,-1-1 0,1 0 0,-1 1 0,1-1 0,-1 0 0,1-1 0,-1 1 0,0 0 0,1-1 0,-1 1 0,0-1 0,1 0 0,-1 0 0,0 0 0,0 0 0,1 0 0,-1-1 0,0 1 0,-3-2 0,6 2-25,0 0 0,-1 0-1,1 0 1,-1 0 0,1 0 0,-1 0-1,1 0 1,0 0 0,-1 0-1,1 0 1,-1-1 0,1 1 0,0 0-1,-1 0 1,1 0 0,-1-1-1,1 1 1,0 0 0,-1-1 0,1 1-1,0 0 1,0 0 0,-1-1-1,1 1 1,0-1 0,0 1 0,-1 0-1,1-1 1,0 1 0,0-1-1,0 1 1,0 0 0,0-1 0,-1 1-1,1-1 1,0 1 0,0-1 0,0 1-1,0 0 1,0-1 0,0 1-1,1-1 1,-1 1 0,0-1 0,0 1-1,0 0 1,0-1 0,0 1-1,1-1 1,-1 1 0,0 0 0,0-1-1,1 0 1,9-10-6801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8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24575,'18'-4'0,"19"-6"0,16-6 0,9-5 0,7-3 0,0-2 0,-11 4-8191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0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24575,'0'4'0,"4"6"0,2 2-8191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1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29 24575,'0'-1'0,"0"0"0,-1 0 0,1 0 0,0 1 0,0-1 0,0 0 0,-1 1 0,1-1 0,-1 0 0,1 0 0,0 1 0,-1-1 0,1 1 0,-1-1 0,1 0 0,-1 1 0,0-1 0,1 1 0,-1-1 0,1 1 0,-1 0 0,0-1 0,0 1 0,1 0 0,-1-1 0,0 1 0,0 0 0,1 0 0,-1 0 0,0-1 0,0 1 0,1 0 0,-1 0 0,0 0 0,0 0 0,0 0 0,1 1 0,-1-1 0,0 0 0,0 0 0,1 0 0,-1 1 0,0-1 0,1 0 0,-1 1 0,0-1 0,1 1 0,-2 0 0,0 1 0,0 0 0,0 0 0,0 1 0,1-1 0,-1 1 0,1-1 0,-1 1 0,1-1 0,0 1 0,0 0 0,-1 6 0,1-2 0,0 0 0,0 0 0,1 0 0,-1 1 0,2-1 0,-1 0 0,3 9 0,-3-14 0,0 0 0,1 0 0,-1-1 0,1 1 0,-1 0 0,1-1 0,0 1 0,0-1 0,0 1 0,-1-1 0,2 1 0,-1-1 0,0 1 0,0-1 0,0 0 0,0 0 0,1 0 0,-1 0 0,1 0 0,-1 0 0,1 0 0,-1 0 0,1 0 0,-1-1 0,1 1 0,0-1 0,0 1 0,-1-1 0,1 1 0,0-1 0,-1 0 0,1 0 0,0 0 0,0 0 0,2-1 0,-2 1 0,0 0 0,0-1 0,0 1 0,0-1 0,0 0 0,0 0 0,0 0 0,0 0 0,0 0 0,0 0 0,0 0 0,0-1 0,-1 1 0,1-1 0,-1 1 0,1-1 0,-1 1 0,1-1 0,-1 0 0,0 0 0,0 0 0,0 0 0,1-3 0,2-5 0,-1-1 0,-1 1 0,3-21 0,-5 24 0,1-1 0,1 1 0,-1 0 0,1 0 0,0 0 0,4-9 0,-5 17 0,0-1 0,-1 1 0,1-1 0,-1 1 0,1-1 0,-1 1 0,1 0 0,-1-1 0,1 1 0,-1 0 0,1-1 0,-1 1 0,0 0 0,1 0 0,-1-1 0,0 1 0,0 0 0,1 0 0,-1 0 0,0-1 0,0 1 0,0 0 0,0 1 0,7 30 0,5 70 0,-3 190 0,-2-22 0,-6-255 0,5 42 0,-5-53 0,0 0 0,0-1 0,0 1 0,0 0 0,1 0 0,0-1 0,-1 1 0,1-1 0,1 1 0,-1-1 0,3 4 0,-4-7 0,0 1 0,-1-1 0,1 0 0,0 1 0,0-1 0,-1 0 0,1 1 0,0-1 0,0 0 0,-1 0 0,1 1 0,0-1 0,0 0 0,0 0 0,0 0 0,-1 0 0,1 0 0,0 0 0,0 0 0,0-1 0,-1 1 0,1 0 0,0 0 0,0-1 0,0 1 0,-1 0 0,1-1 0,0 1 0,-1-1 0,1 1 0,0-1 0,-1 1 0,1-1 0,0 1 0,-1-1 0,1 0 0,-1 1 0,1-1 0,-1 0 0,1-1 0,19-31 0,-19 31 0,7-17 0,0-1 0,-1 0 0,-1 0 0,-1 0 0,-1-1 0,3-39 0,-6 47 0,-1 0 0,0-1 0,-1 1 0,0 0 0,-1-1 0,-1 1 0,0 0 0,0 0 0,-2 1 0,1-1 0,-13-22 0,9 24 0,-1 1 0,0 0 0,0 0 0,-1 1 0,0 0 0,-1 1 0,1 0 0,-17-8 0,-2-4 0,29 20 0,0 0 0,-1 0 0,1 0 0,0 0 0,0 0 0,0 0 0,0 0 0,0 0 0,0 0 0,0 0 0,0 0 0,0 0 0,-1 0 0,1 0 0,0 0 0,0-1 0,0 1 0,0 0 0,0 0 0,0 0 0,0 0 0,0 0 0,0 0 0,0 0 0,0 0 0,0 0 0,0-1 0,0 1 0,0 0 0,0 0 0,0 0 0,0 0 0,0 0 0,0 0 0,0 0 0,0 0 0,0-1 0,0 1 0,0 0 0,0 0 0,0 0 0,0 0 0,0 0 0,0 0 0,0 0 0,0 0 0,0-1 0,0 1 0,0 0 0,0 0 0,0 0 0,1 0 0,-1 0 0,0 0 0,0 0 0,0 0 0,0 0 0,0 0 0,0 0 0,0 0 0,0 0 0,12-3 0,14 2 0,32 3 0,-31 0 0,-1-2 0,53-5 0,-78 5 0,0 0 0,0 1 0,0-1 0,0-1 0,0 1 0,0 0 0,0 0 0,0 0 0,0 0 0,0-1 0,0 1 0,0 0 0,0-1 0,0 1 0,-1-1 0,1 1 0,0-1 0,0 0 0,-1 1 0,1-1 0,0 0 0,0 1 0,-1-1 0,1 0 0,0-1 0,-2 1 0,0 1 0,0-1 0,0 0 0,0 1 0,0-1 0,0 0 0,0 1 0,-1-1 0,1 1 0,0 0 0,0-1 0,0 1 0,-1 0 0,1 0 0,0 0 0,0 0 0,-1 0 0,1 0 0,-2 0 0,-25 2-22,0 1-1,-47 10 0,31-4-1274,-10 0-5529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3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24575,'7'15'0,"1"14"0,-4 11 0,-1 58 0,2 24 0,-5-122 0,0-1 0,1 1 0,-1 0 0,0 0 0,0 0 0,0 0 0,0-1 0,0 1 0,1 0 0,-1 0 0,0 0 0,0 0 0,0 0 0,1 0 0,-1 0 0,0-1 0,0 1 0,0 0 0,1 0 0,-1 0 0,0 0 0,0 0 0,0 0 0,1 0 0,-1 0 0,0 0 0,0 0 0,1 0 0,-1 0 0,0 0 0,0 0 0,0 0 0,1 1 0,-1-1 0,0 0 0,0 0 0,0 0 0,1 0 0,-1 0 0,0 0 0,0 1 0,0-1 0,0 0 0,1 0 0,-1 0 0,0 0 0,0 1 0,0-1 0,0 0 0,0 0 0,0 0 0,0 1 0,1-1 0,-1 0 0,0 0 0,0 1 0,11-26 0,-9 21 0,2-4 0,1 0 0,-1 0 0,1 1 0,0 0 0,1 0 0,0 0 0,9-8 0,-13 13 0,1-1 0,0 1 0,0 0 0,0 0 0,1 0 0,-1 0 0,0 1 0,1-1 0,-1 1 0,1 0 0,-1 0 0,1 0 0,0 0 0,0 1 0,-1-1 0,1 1 0,0 0 0,-1 0 0,8 1 0,-9 0 0,0-1 0,0 1 0,-1-1 0,1 1 0,0 0 0,-1 0 0,1 0 0,0 0 0,-1 0 0,1 0 0,-1 0 0,0 1 0,1-1 0,-1 0 0,0 1 0,0-1 0,0 1 0,0-1 0,0 1 0,0 0 0,0-1 0,-1 1 0,1 0 0,0 0 0,-1-1 0,0 1 0,1 0 0,-1 0 0,0 0 0,0 0 0,0-1 0,0 1 0,0 0 0,-1 2 0,1 1 0,-1-1 0,0 1 0,0 0 0,-1-1 0,1 1 0,-1-1 0,0 0 0,0 1 0,-1-1 0,1 0 0,-1 0 0,-4 4 0,2-3 0,-1 0 0,0-1 0,-1 1 0,1-1 0,-1-1 0,0 1 0,0-1 0,-9 3 0,13-5 0,1 0 0,-1 0 0,0 0 0,0 0 0,0-1 0,0 1 0,1-1 0,-1 0 0,0 0 0,0 0 0,0 0 0,0 0 0,0-1 0,0 1 0,0-1 0,1 0 0,-1 0 0,0 0 0,0 0 0,1 0 0,-1-1 0,1 1 0,-5-4 0,6 4 4,0 0 0,0 0-1,1 0 1,-1 0 0,1 0-1,-1 1 1,1-1 0,-1-1 0,1 1-1,-1 0 1,1 0 0,0 0-1,0 0 1,-1 0 0,1 0 0,0 0-1,0 0 1,0 0 0,0 0-1,1-1 1,-1 1 0,0 0-1,0 0 1,1 0 0,-1 0 0,0 0-1,1 0 1,-1 0 0,1 0-1,-1 0 1,2-1 0,0-1-153,1 0 1,-1 1 0,0 0-1,1 0 1,-1 0-1,1 0 1,0 0 0,0 0-1,4-2 1,13-3-6678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4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96 24575,'0'-8'0,"-1"1"0,0-1 0,0 0 0,-1 1 0,0-1 0,0 1 0,-5-11 0,7 16 0,-1 1 0,1 0 0,-1-1 0,1 1 0,-1 0 0,0 0 0,0-1 0,0 1 0,1 0 0,-1 0 0,0 0 0,0 0 0,0 0 0,-1 0 0,1 0 0,0 1 0,0-1 0,0 0 0,-1 1 0,1-1 0,0 1 0,-1-1 0,1 1 0,0-1 0,-1 1 0,1 0 0,-1 0 0,1 0 0,0 0 0,-1 0 0,1 0 0,-1 0 0,1 0 0,-1 0 0,1 1 0,0-1 0,-1 1 0,1-1 0,0 1 0,-1-1 0,1 1 0,0 0 0,0 0 0,0 0 0,0-1 0,0 1 0,-2 1 0,-2 4 0,-1-1 0,1 0 0,0 1 0,1 0 0,-1 0 0,1 0 0,0 1 0,1-1 0,0 1 0,0 0 0,0 0 0,1 0 0,-2 10 0,3-14 0,0 1 0,0 0 0,0-1 0,1 1 0,0 0 0,0 0 0,0 0 0,0-1 0,1 1 0,-1 0 0,1 0 0,0-1 0,0 1 0,0 0 0,1-1 0,-1 0 0,1 1 0,0-1 0,0 0 0,0 1 0,0-1 0,1 0 0,-1-1 0,1 1 0,0 0 0,0-1 0,4 4 0,-3-4 0,0 0 0,0 0 0,0 0 0,1 0 0,-1 0 0,0-1 0,1 0 0,0 0 0,-1 0 0,1 0 0,-1-1 0,1 0 0,0 0 0,-1 0 0,1 0 0,0-1 0,7-2 0,-9 2 0,1 0 0,-1-1 0,0 0 0,0 0 0,1 0 0,-1 0 0,0 0 0,-1-1 0,1 1 0,0-1 0,-1 0 0,1 0 0,-1 0 0,0 0 0,0 0 0,0 0 0,-1-1 0,1 1 0,-1-1 0,1 1 0,-1-1 0,0-4 0,7-53 0,-7 58 0,-1-1 0,0 1 0,0 0 0,0-1 0,-1 1 0,1 0 0,-1-1 0,0 1 0,0 0 0,0-1 0,0 1 0,0 0 0,-1 0 0,0 0 0,-2-3 0,4 6 0,0 0 0,0-1 0,-1 1 0,1 0 0,0 0 0,-1 0 0,1 0 0,0 0 0,-1 0 0,1 0 0,0 0 0,-1 0 0,1 0 0,0 0 0,-1 0 0,1 0 0,0 0 0,0 0 0,-1 0 0,1 0 0,0 0 0,-1 1 0,1-1 0,0 0 0,-1 0 0,1 0 0,0 0 0,0 1 0,-1-1 0,1 0 0,0 0 0,0 1 0,0-1 0,-1 0 0,1 0 0,0 1 0,0-1 0,0 0 0,0 1 0,0-1 0,-1 0 0,1 0 0,0 1 0,0-1 0,0 0 0,0 1 0,0-1 0,0 0 0,0 1 0,0 0 0,-4 17 0,3-12 0,1 0 0,0-1 0,0 1 0,1 0 0,0-1 0,-1 1 0,2-1 0,-1 1 0,1-1 0,0 0 0,0 1 0,0-1 0,1 0 0,0 0 0,0-1 0,0 1 0,0-1 0,1 1 0,0-1 0,0 0 0,0 0 0,0-1 0,1 1 0,-1-1 0,1 0 0,0 0 0,0 0 0,0-1 0,0 0 0,0 0 0,1 0 0,-1-1 0,1 0 0,-1 0 0,1 0 0,0 0 0,-1-1 0,1 0 0,-1 0 0,1-1 0,0 1 0,-1-1 0,1-1 0,9-2 0,-12 2 0,0 1 0,0 0 0,0-1 0,0 0 0,0 1 0,-1-1 0,1 0 0,-1 0 0,1-1 0,-1 1 0,0 0 0,0-1 0,0 0 0,0 1 0,0-1 0,-1 0 0,1 0 0,1-5 0,0-3 0,0 0 0,-1 0 0,0 0 0,0-13 0,-2 14 0,1-1 0,1 1 0,5-18 0,-7 27 0,0 0 0,0 0 0,0 1 0,0-1 0,0 0 0,1 0 0,-1 1 0,0-1 0,1 0 0,-1 1 0,0-1 0,1 1 0,-1-1 0,1 0 0,-1 1 0,1-1 0,-1 1 0,1-1 0,-1 1 0,1-1 0,0 1 0,-1 0 0,1-1 0,0 1 0,-1 0 0,1-1 0,0 1 0,-1 0 0,2 0 0,0 0 0,-1 1 0,0-1 0,0 1 0,0-1 0,0 1 0,0 0 0,0 0 0,0 0 0,0-1 0,-1 1 0,1 0 0,0 0 0,0 0 0,-1 0 0,2 2 0,19 44 0,-18-38 0,-1 1 0,1-1 0,-1 1 0,-1-1 0,0 1 0,0 10 0,-1-17 0,0-1 0,-1 0 0,1 1 0,-1-1 0,1 1 0,-1-1 0,0 0 0,1 0 0,-1 1 0,-1-1 0,1 0 0,0 0 0,0 0 0,-1 0 0,1 0 0,-1 0 0,0-1 0,1 1 0,-1 0 0,0-1 0,0 1 0,0-1 0,0 0 0,0 0 0,0 0 0,-1 0 0,1 0 0,-5 1 0,-10 2 82,26-6-8355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5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57 119 24575,'2'-13'0,"3"25"0,9 15 0,-12-25 0,-1 0 0,1-1 0,0 1 0,-1-1 0,1 0 0,0 1 0,0-1 0,0 0 0,0 0 0,0 0 0,0 0 0,0-1 0,0 1 0,0 0 0,1-1 0,-1 0 0,0 1 0,0-1 0,4 0 0,-5-1 0,1 1 0,0 0 0,0-1 0,-1 0 0,1 1 0,-1-1 0,1 0 0,0 0 0,-1 0 0,0 0 0,1 0 0,-1 0 0,0-1 0,1 1 0,-1 0 0,0-1 0,0 1 0,0 0 0,1-3 0,-1 1 0,1 1 0,-1-1 0,0 1 0,-1-1 0,1 0 0,0 0 0,-1 1 0,1-1 0,-1 0 0,0 0 0,0 0 0,0 1 0,0-1 0,-1 0 0,1 0 0,-1 0 0,1 1 0,-1-1 0,0 0 0,0 1 0,-1-1 0,1 1 0,0-1 0,-1 1 0,1 0 0,-1-1 0,0 1 0,0 0 0,0 0 0,-3-2 0,3 2 0,0 0 0,-1 0 0,1 0 0,-1 0 0,0 1 0,0-1 0,1 1 0,-1 0 0,0 0 0,0 0 0,0 0 0,0 0 0,-1 1 0,1-1 0,0 1 0,0 0 0,0 0 0,0 0 0,0 0 0,0 1 0,0-1 0,-5 2 0,5 0 0,-1 0 0,1 0 0,0 0 0,-1 0 0,1 1 0,0-1 0,0 1 0,0 0 0,1 0 0,-1 0 0,1 0 0,-1 0 0,1 0 0,0 1 0,-2 5 0,1-3 0,1 0 0,0 0 0,0 1 0,0-1 0,1 1 0,0-1 0,0 1 0,1-1 0,0 13 0,1-14 0,-1-1 0,1 0 0,0 0 0,0 0 0,0 0 0,0 0 0,1 0 0,0 0 0,0-1 0,0 1 0,0 0 0,0-1 0,1 0 0,-1 1 0,1-1 0,3 3 0,0-2 0,0 1 0,0-1 0,0-1 0,0 1 0,1-1 0,-1 0 0,1 0 0,0-1 0,0 1 0,0-2 0,0 1 0,0-1 0,1 0 0,-1-1 0,0 1 0,0-1 0,1-1 0,11-1 0,-13 0 0,0 0 0,0 1 0,0-2 0,-1 1 0,1-1 0,-1 0 0,1 0 0,-1 0 0,0-1 0,0 0 0,-1 0 0,1 0 0,-1 0 0,0-1 0,0 0 0,0 0 0,-1 0 0,0 0 0,0 0 0,0-1 0,0 1 0,2-9 0,-2 2 0,-1 0 0,1-1 0,-2 1 0,0-17 0,0 17 0,-1 1 0,2-1 0,-1 0 0,6-16 0,-7 27 0,0-1 0,1 1 0,-1 0 0,1 0 0,-1 0 0,1 0 0,0 0 0,-1 0 0,1 0 0,0 0 0,0 0 0,0 0 0,0 0 0,0 0 0,0 1 0,0-1 0,0 0 0,0 1 0,0-1 0,0 1 0,0-1 0,0 1 0,0-1 0,1 1 0,-1 0 0,0 0 0,0-1 0,1 1 0,-1 0 0,0 0 0,0 0 0,0 1 0,1-1 0,-1 0 0,0 0 0,0 1 0,1-1 0,-1 0 0,0 1 0,0-1 0,0 1 0,0 0 0,1 0 0,4 2 0,-1 0 0,0 0 0,0 1 0,-1 0 0,1-1 0,-1 2 0,6 5 0,1 4 0,-1 0 0,-1 0 0,0 1 0,-1 0 0,-1 0 0,0 1 0,-1 0 0,-1 0 0,0 1 0,-1-1 0,2 22 0,-6-36 0,0 0 0,0 0 0,-1 1 0,1-1 0,0 0 0,-1 0 0,1 0 0,-1 1 0,0-1 0,0 0 0,0 0 0,0 0 0,0 0 0,0 0 0,0 0 0,-1-1 0,1 1 0,-1 0 0,1-1 0,-1 1 0,0-1 0,0 1 0,0-1 0,1 0 0,-1 0 0,0 0 0,-1 0 0,1 0 0,0 0 0,0-1 0,0 1 0,0-1 0,-1 1 0,1-1 0,-4 0 0,4 1 0,-1-1 0,1 0 0,-1 0 0,1 0 0,-1 0 0,1-1 0,-1 1 0,1-1 0,0 1 0,-1-1 0,1 0 0,0 0 0,-1 0 0,1 0 0,0 0 0,0-1 0,0 1 0,0-1 0,0 1 0,0-1 0,0 0 0,0 0 0,1 1 0,-1-1 0,1 0 0,0-1 0,-1 1 0,1 0 0,0 0 0,0-1 0,-1-1 0,4-11-1365,4 3-5461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5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24575,'13'-4'0,"5"-3"-8191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29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83 24575,'0'-3'0,"1"-1"0,-1 1 0,1 0 0,-1 0 0,1 0 0,0 0 0,0 0 0,1 0 0,-1 0 0,0 0 0,1 0 0,0 0 0,0 1 0,0-1 0,0 1 0,0-1 0,0 1 0,0 0 0,1 0 0,-1 0 0,1 0 0,0 0 0,0 0 0,0 1 0,-1-1 0,1 1 0,1 0 0,-1 0 0,0 0 0,4 0 0,10-3 0,0 1 0,0 1 0,0 1 0,21 0 0,-37 1 0,7 0 0,0 0 0,-1 1 0,1 0 0,-1 0 0,0 0 0,1 1 0,13 5 0,-19-6 0,1 1 0,0-1 0,-1 1 0,0 0 0,1-1 0,-1 1 0,0 0 0,0 0 0,0 1 0,0-1 0,0 0 0,0 1 0,-1-1 0,1 1 0,-1 0 0,0-1 0,0 1 0,0 0 0,0 0 0,0 0 0,-1-1 0,1 7 0,0 1 0,-2 0 0,1 1 0,-1-1 0,-1 0 0,0-1 0,0 1 0,-1 0 0,0 0 0,-1-1 0,-7 13 0,-8 14 0,-28 39 0,40-64 0,-5 7 0,-7 9 0,1 1 0,1 1 0,2 0 0,-17 46 0,29-68 0,1 0 0,0 0 0,0 0 0,1 0 0,0 0 0,0 1 0,1-1 0,0 0 0,0 0 0,0 1 0,1-1 0,0 0 0,1 0 0,0 0 0,0 0 0,0 0 0,1 0 0,0 0 0,0-1 0,1 0 0,0 1 0,0-1 0,0-1 0,1 1 0,0 0 0,7 5 0,1-1 0,1 0 0,0-1 0,1-1 0,0 0 0,0-1 0,30 9 0,-22-7 0,42 20 0,-64-28 0,-1-1 0,1 0 0,0 1 0,0-1 0,0 1 0,-1-1 0,1 1 0,0-1 0,0 1 0,-1 0 0,1-1 0,0 1 0,-1 0 0,1-1 0,-1 1 0,1 0 0,-1 0 0,0 0 0,1-1 0,-1 1 0,0 0 0,1 0 0,-1 0 0,0 0 0,0 0 0,0 0 0,0 0 0,0 0 0,0-1 0,0 1 0,0 0 0,0 0 0,0 0 0,0 0 0,-1 0 0,1 0 0,0 0 0,-1 0 0,1-1 0,0 1 0,-1 0 0,1 0 0,-1-1 0,0 1 0,1 0 0,-1 0 0,0-1 0,1 1 0,-1-1 0,0 1 0,-7 6 0,-1 0 0,1-1 0,-17 9 0,8-5 0,4-1 0,1 0 0,0 1 0,0 1 0,1-1 0,1 2 0,-1 0 0,-9 15 0,14-16 0,0-1 0,1 1 0,0 0 0,1 1 0,0-1 0,1 1 0,0-1 0,1 1 0,0 0 0,0 13 0,3 21 0,2 0 0,2-1 0,2 1 0,17 59 0,5 31 0,-11-31 0,-6 2 0,-4-1 0,-10 171 0,0-252 0,-1 0 0,-1 0 0,-1 0 0,-1-1 0,-1 0 0,-2 0 0,-12 26 0,15-39 0,-1 1 0,0-1 0,-1-1 0,0 1 0,-1-1 0,0-1 0,-1 0 0,1 0 0,-2 0 0,1-1 0,-1-1 0,-1 0 0,1-1 0,-1 0 0,-15 5 0,11-5 0,0 0 0,-1-1 0,0-2 0,0 1 0,-1-2 0,-19 1 0,27-7-1365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0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80 24575,'0'-5'0,"0"1"0,0-1 0,-1 0 0,1 1 0,-1-1 0,0 1 0,-1-1 0,1 1 0,-1-1 0,0 1 0,0 0 0,-3-5 0,4 8 0,0 0 0,-1-1 0,1 1 0,0 0 0,-1 0 0,1-1 0,-1 1 0,1 0 0,-1 1 0,0-1 0,1 0 0,-1 0 0,0 1 0,0-1 0,1 1 0,-1-1 0,0 1 0,0 0 0,0 0 0,0 0 0,0 0 0,1 0 0,-1 0 0,0 0 0,0 1 0,0-1 0,1 1 0,-1-1 0,0 1 0,0 0 0,1 0 0,-4 1 0,0 1 0,-1 1 0,1-1 0,0 0 0,0 1 0,1 0 0,-1 0 0,1 1 0,0-1 0,0 1 0,0 0 0,1 0 0,0 0 0,0 1 0,0-1 0,0 1 0,1 0 0,-2 5 0,3-6 0,0 1 0,0-1 0,0 0 0,0 0 0,1 0 0,0 0 0,0 1 0,1-1 0,-1 0 0,1 0 0,0 0 0,0 0 0,1 0 0,0 0 0,0 0 0,0 0 0,0-1 0,1 1 0,-1-1 0,6 7 0,6 3 0,-1-2 0,1 0 0,1 0 0,31 18 0,-26-18 0,-1 1 0,21 19 0,-39-31 0,1 0 0,-1 0 0,0 0 0,0 0 0,0 0 0,0 1 0,0-1 0,0 0 0,0 1 0,0-1 0,0 1 0,-1-1 0,1 1 0,-1-1 0,1 1 0,-1-1 0,1 1 0,-1-1 0,0 3 0,0-3 0,0 0 0,-1 0 0,1 0 0,-1 0 0,1 0 0,-1 0 0,1 0 0,-1 0 0,0 0 0,0 0 0,1 0 0,-1 0 0,0 0 0,0-1 0,0 1 0,0 0 0,0-1 0,0 1 0,0-1 0,-1 2 0,-8 1 0,0 1 0,0-2 0,0 1 0,-17 1 0,20-3 0,-71 6 0,47-5 0,-35 7 0,66-10 4,-1 1-1,0 1 1,0-1-1,0 0 1,0 0-1,0 0 1,0 0-1,1 0 1,-1 1-1,0-1 1,0 0-1,0 1 1,1-1-1,-1 1 1,0-1-1,0 1 0,1-1 1,-1 1-1,0-1 1,1 1-1,-1 0 1,1-1-1,-1 1 1,1 0-1,-1 1 1,1-1-73,0 0-1,1 0 1,-1 0 0,1-1-1,0 1 1,-1 0 0,1 0-1,0-1 1,-1 1 0,1 0-1,0 0 1,0-1 0,0 1-1,0-1 1,-1 1 0,1-1-1,0 1 1,0-1 0,0 0-1,2 1 1,21 8-6757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0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84 24575,'-1'-1'0,"0"1"0,0-1 0,0 1 0,0-1 0,0 1 0,-1-1 0,1 1 0,0 0 0,0-1 0,-1 1 0,1 0 0,0 0 0,0 0 0,-1 0 0,1 0 0,0 0 0,0 1 0,-1-1 0,1 0 0,0 0 0,0 1 0,-1-1 0,1 1 0,0-1 0,0 1 0,0 0 0,0 0 0,0-1 0,0 1 0,0 0 0,0 0 0,0 0 0,0 0 0,1 0 0,-1 0 0,0 0 0,0 0 0,1 0 0,-1 0 0,1 0 0,-1 1 0,1-1 0,0 0 0,-1 0 0,1 1 0,0-1 0,0 2 0,-1 1 0,0 0 0,1 0 0,-1 0 0,1 0 0,0 0 0,0 0 0,0 0 0,1 0 0,0 0 0,0 0 0,0 0 0,0 0 0,0 0 0,3 5 0,-2-6 0,1 1 0,-1-1 0,1 0 0,0 0 0,0-1 0,0 1 0,0-1 0,0 1 0,1-1 0,-1 0 0,1 0 0,0-1 0,-1 1 0,1-1 0,0 1 0,0-1 0,0 0 0,0-1 0,0 1 0,0-1 0,0 0 0,0 0 0,0 0 0,0 0 0,0-1 0,0 1 0,0-1 0,0 0 0,0 0 0,-1-1 0,1 1 0,0-1 0,-1 0 0,1 0 0,-1 0 0,1 0 0,-1-1 0,0 1 0,0-1 0,0 0 0,0 0 0,-1 0 0,1 0 0,-1 0 0,0-1 0,0 1 0,0-1 0,0 0 0,-1 1 0,1-1 0,1-7 0,-2 8 0,-1 0 0,1 1 0,0-1 0,-1 0 0,0 0 0,0 1 0,0-1 0,0 0 0,0 0 0,0 0 0,-1 1 0,1-1 0,-1 0 0,0 1 0,0-1 0,0 0 0,0 1 0,0-1 0,-1 1 0,1 0 0,-1-1 0,1 1 0,-1 0 0,0 0 0,0 0 0,-3-2 0,1 1 0,-1 0 0,1 1 0,-1 0 0,0 0 0,1 1 0,-1-1 0,0 1 0,0 0 0,0 0 0,0 1 0,-1 0 0,1 0 0,0 0 0,-5 1 0,6-1 0,1 1 0,-1-1 0,0 1 0,1 0 0,-1 1 0,1-1 0,-1 0 0,1 1 0,-1 0 0,1 0 0,0 0 0,0 0 0,0 1 0,0-1 0,1 1 0,-1-1 0,1 1 0,-1 0 0,1 0 0,0 0 0,0 1 0,0-1 0,1 0 0,-1 1 0,1-1 0,-2 6 0,2-4 0,0-1 0,0 1 0,0 0 0,1 0 0,-1-1 0,1 1 0,0 0 0,1 0 0,-1 0 0,1-1 0,0 1 0,0 0 0,0-1 0,1 1 0,0-1 0,0 1 0,0-1 0,0 0 0,1 0 0,4 7 0,1-4 0,-1-1 0,1 0 0,0 0 0,1 0 0,-1-1 0,1 0 0,0-1 0,0 0 0,1 0 0,-1-1 0,1 0 0,12 2 0,8 0 0,0-1 0,56 0 0,-72-4 0,-1 0 0,0-1 0,0-1 0,0 0 0,0 0 0,0-2 0,0 0 0,-1 0 0,24-12 0,-31 13 0,1-1 0,-1 0 0,1 0 0,-1-1 0,-1 1 0,1-1 0,-1 0 0,1 0 0,-1 0 0,-1-1 0,1 0 0,-1 1 0,0-1 0,0-1 0,-1 1 0,0 0 0,0 0 0,0-1 0,-1 1 0,0-1 0,1-9 0,-3 9 0,1 1 0,0-1 0,-1 1 0,-1-1 0,1 1 0,-1 0 0,0 0 0,0-1 0,-1 1 0,1 1 0,-2-1 0,1 0 0,0 1 0,-1-1 0,0 1 0,0 0 0,-6-4 0,8 7 0,0-1 0,0 1 0,-1 0 0,1 0 0,-1 1 0,0-1 0,1 1 0,-1-1 0,0 1 0,0 0 0,0 0 0,0 0 0,0 0 0,0 0 0,0 1 0,0-1 0,0 1 0,-1 0 0,1 0 0,0 0 0,0 1 0,0-1 0,0 1 0,0-1 0,0 1 0,0 0 0,0 0 0,0 1 0,0-1 0,0 0 0,1 1 0,-1 0 0,1 0 0,-1 0 0,1 0 0,-4 3 0,3-2 0,-1 1 0,1-1 0,0 0 0,0 1 0,1 0 0,-1 0 0,1 0 0,0 0 0,0 0 0,0 0 0,1 1 0,-1-1 0,1 0 0,0 1 0,0-1 0,1 1 0,-1-1 0,1 1 0,0 0 0,0-1 0,0 1 0,1-1 0,0 1 0,0-1 0,0 1 0,0-1 0,1 1 0,0-1 0,0 0 0,2 4 0,1 0 0,0-1 0,0 0 0,1 0 0,0 0 0,0 0 0,0-1 0,1 0 0,0-1 0,0 1 0,1-1 0,-1-1 0,1 1 0,0-2 0,14 6 0,3-2 0,0-1 0,1-1 0,0-1 0,-1-2 0,1 0 0,0-2 0,0-1 0,44-7 0,-63 7 0,1-2 0,-1 1 0,0-1 0,0 0 0,0-1 0,0 0 0,0 0 0,-1 0 0,9-9 0,-13 12 0,-1 0 0,1 0 0,-1 0 0,0 0 0,1-1 0,-1 1 0,0-1 0,0 1 0,0-1 0,0 1 0,0-1 0,-1 0 0,1 1 0,0-1 0,-1 0 0,1 0 0,-1 1 0,0-1 0,1 0 0,-1 0 0,0 0 0,0 0 0,0 1 0,0-1 0,-1 0 0,1 0 0,0 0 0,-1 1 0,1-1 0,-1 0 0,0 0 0,0 1 0,1-1 0,-1 1 0,0-1 0,0 0 0,-1 1 0,1 0 0,0-1 0,0 1 0,-1 0 0,1 0 0,-1-1 0,1 1 0,-2-1 0,-1 0-85,1 0 0,-1 0-1,0 0 1,1 0 0,-1 1-1,0-1 1,0 1 0,0 0-1,0 0 1,0 0 0,-1 1-1,1-1 1,0 1 0,0 0-1,-7 1 1,-8 4-6741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1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14 24575,'0'-1'0,"-1"0"0,0 0 0,0 0 0,1 0 0,-1 0 0,0 0 0,0 1 0,0-1 0,0 0 0,0 1 0,0-1 0,0 0 0,-1 1 0,1-1 0,0 1 0,0 0 0,0-1 0,0 1 0,-1 0 0,1 0 0,0 0 0,0 0 0,0 0 0,-1 0 0,1 0 0,0 0 0,0 0 0,-1 1 0,1-1 0,0 0 0,0 1 0,0-1 0,0 1 0,0-1 0,0 1 0,0 0 0,0-1 0,0 1 0,0 0 0,0 0 0,0 0 0,0 0 0,0 0 0,1 0 0,-1 0 0,0 0 0,1 0 0,-1 0 0,1 0 0,-1 0 0,0 2 0,-3 6 0,0 1 0,1 0 0,0 0 0,-3 18 0,5-18 0,-1 0 0,1 0 0,1-1 0,0 1 0,1 0 0,-1 0 0,2-1 0,-1 1 0,2 0 0,-1-1 0,1 0 0,5 11 0,-5-13 0,1-1 0,0 1 0,1-1 0,-1 0 0,1 0 0,0-1 0,1 1 0,-1-1 0,1 0 0,0-1 0,0 0 0,1 1 0,-1-2 0,1 1 0,0-1 0,10 3 0,0 0 0,-1-2 0,1 0 0,0-1 0,-1-1 0,1-1 0,0 0 0,0-1 0,1-1 0,-1 0 0,-1-1 0,1-1 0,21-7 0,-30 8 0,0-1 0,-1 0 0,1 0 0,-1-1 0,0 1 0,0-2 0,0 1 0,-1-1 0,1 0 0,-1 0 0,0-1 0,-1 0 0,1 0 0,-1 0 0,0-1 0,-1 0 0,0 1 0,0-2 0,0 1 0,-1 0 0,0-1 0,0 0 0,-1 1 0,0-1 0,0 0 0,-1 0 0,0-14 0,-1 18 0,0 0 0,-1 0 0,0-1 0,0 1 0,0 0 0,0 0 0,-1 0 0,1 0 0,-1 0 0,0 1 0,-1-1 0,1 0 0,0 1 0,-1 0 0,-3-4 0,4 5 0,1 1 0,0 0 0,0 0 0,0-1 0,-1 1 0,1 0 0,-1 0 0,1 1 0,-1-1 0,1 0 0,-1 0 0,1 1 0,-1-1 0,0 1 0,1-1 0,-1 1 0,0 0 0,1 0 0,-1 0 0,0 0 0,0 0 0,1 0 0,-1 0 0,0 0 0,1 1 0,-1-1 0,0 1 0,1-1 0,-1 1 0,1 0 0,-1-1 0,1 1 0,-1 0 0,1 0 0,-1 0 0,1 0 0,0 0 0,0 0 0,-3 3 0,1 1 0,0 0 0,0-1 0,0 1 0,1 1 0,0-1 0,0 0 0,0 0 0,1 1 0,-1-1 0,1 1 0,0-1 0,1 1 0,0 10 0,0-7 0,0 0 0,1 0 0,0 0 0,1 0 0,-1 0 0,2 0 0,6 16 0,-5-19 0,0 1 0,0-1 0,1 0 0,0-1 0,0 1 0,1-1 0,-1 0 0,1 0 0,0-1 0,1 0 0,-1 0 0,1 0 0,0-1 0,0 0 0,0 0 0,0-1 0,0 0 0,0 0 0,1 0 0,-1-1 0,1 0 0,-1-1 0,1 0 0,-1 0 0,1 0 0,-1-1 0,12-3 0,-17 3 0,0 1 0,0-1 0,0 0 0,1-1 0,-1 1 0,0 0 0,-1-1 0,1 1 0,0-1 0,0 1 0,-1-1 0,1 0 0,-1 0 0,1 0 0,-1 0 0,0 0 0,1 0 0,-1 0 0,0 0 0,-1-1 0,1 1 0,0 0 0,-1-1 0,1 1 0,-1 0 0,0-1 0,0 1 0,0 0 0,0-1 0,0 1 0,0-1 0,0 1 0,-1 0 0,-1-5 0,0 0 0,0 0 0,-1 0 0,0 0 0,0 1 0,0-1 0,-1 1 0,0 0 0,0 0 0,-1 0 0,-5-5 0,-3 0 0,0 1 0,-1 0 0,0 1 0,0 1 0,-1 0 0,0 1 0,-1 0 0,1 2 0,-27-7 0,85 20 0,1-2 0,-1-1 0,1-3 0,0-1 0,67-8 0,-103 6 0,0-1 0,-1 1 0,1-1 0,-1-1 0,1 1 0,-1-1 0,0-1 0,0 1 0,12-10 0,-15 10 0,0 0 0,-1 0 0,0-1 0,1 0 0,-2 0 0,1 0 0,0 0 0,-1 0 0,1 0 0,-1-1 0,0 1 0,-1-1 0,1 1 0,-1-1 0,0 0 0,0-5 0,-7 94 0,3 0 0,8 85 0,-4-152 0,20 338 67,5 133-1499,-24-408-5394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9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156 104 24575,'-4'-1'0,"0"0"0,0 1 0,0-1 0,0 1 0,0 0 0,0 0 0,0 0 0,0 0 0,0 1 0,1 0 0,-1 0 0,0 0 0,0 0 0,0 0 0,1 1 0,-1 0 0,-5 3 0,3-1 0,1 1 0,0-1 0,0 1 0,1 0 0,0 0 0,0 0 0,0 1 0,0-1 0,-5 13 0,3-5 0,1 0 0,1 0 0,0 0 0,0 1 0,2 0 0,-1 0 0,2 0 0,0 0 0,1 24 0,1-34 0,-1 1 0,1-1 0,0 1 0,0-1 0,0 1 0,0-1 0,1 0 0,0 0 0,0 0 0,0 0 0,0 0 0,1 0 0,-1 0 0,1-1 0,0 1 0,0-1 0,0 0 0,1 0 0,-1 0 0,1 0 0,0-1 0,0 1 0,0-1 0,0 0 0,0 0 0,0-1 0,0 1 0,1-1 0,-1 0 0,0 0 0,1 0 0,6 0 0,-2-1 0,-1 0 0,1 0 0,0-1 0,-1-1 0,1 1 0,-1-1 0,1 0 0,-1-1 0,0 0 0,0 0 0,0-1 0,0 0 0,-1-1 0,0 1 0,1-2 0,6-5 0,-2-3 0,-1 0 0,-1 0 0,0 0 0,-1-2 0,0 1 0,-1-1 0,-1 0 0,6-22 0,-4 13 0,-2 0 0,-1-1 0,4-31 0,-10 66 0,1-1 0,0 1 0,0-1 0,0 1 0,1-1 0,0 0 0,1 0 0,0 0 0,0 0 0,1-1 0,0 1 0,0-1 0,1 0 0,0 0 0,11 12 0,-12-14 0,1 0 0,0-1 0,0 0 0,0 1 0,0-2 0,1 1 0,-1-1 0,1 0 0,0 0 0,0 0 0,0-1 0,0 0 0,1 0 0,-1-1 0,1 0 0,-1 0 0,1 0 0,-1-1 0,1 0 0,-1 0 0,12-2 0,-13 0 0,1 0 0,-1 0 0,0 0 0,0-1 0,0 0 0,0 0 0,-1 0 0,1-1 0,-1 0 0,0 1 0,0-1 0,0-1 0,0 1 0,-1-1 0,0 1 0,0-1 0,0 0 0,0 0 0,-1 0 0,0 0 0,2-7 0,3-10 0,-1 0 0,0 0 0,3-43 0,-8 48 0,-1 12 0,0 1 0,1-1 0,-1 1 0,1-1 0,0 1 0,0-1 0,0 1 0,3-5 0,-4 9 0,0 0 0,0 0 0,0 0 0,0-1 0,0 1 0,0 0 0,0 0 0,1 0 0,-1 0 0,0 0 0,0 0 0,0 0 0,0 0 0,0 0 0,0 0 0,1 0 0,-1 0 0,0 0 0,0 0 0,0 0 0,0 0 0,1 0 0,-1 0 0,0 0 0,0 0 0,0 0 0,0 0 0,0 0 0,1 0 0,-1 0 0,0 0 0,0 0 0,0 0 0,0 0 0,0 0 0,0 0 0,1 0 0,-1 0 0,0 1 0,0-1 0,0 0 0,0 0 0,0 0 0,0 0 0,0 0 0,0 0 0,0 0 0,0 1 0,1-1 0,-1 0 0,0 0 0,0 0 0,0 0 0,0 0 0,0 1 0,0-1 0,0 0 0,0 0 0,0 0 0,0 0 0,0 0 0,0 1 0,0-1 0,0 0 0,0 0 0,-1 0 0,1 0 0,0 0 0,0 1 0,6 23 0,-2 0 0,3 46 0,-2-18 0,5 38 0,16 157 0,-22-174 0,-6 100 0,0-156 0,0 1 0,0-1 0,-2 0 0,-7 22 0,10-36 0,0 0 0,0 1 0,0-1 0,0 0 0,-1 0 0,0 0 0,1 0 0,-1 0 0,0 0 0,-1 0 0,1-1 0,0 1 0,-1-1 0,0 1 0,1-1 0,-1 0 0,0 0 0,0 0 0,0-1 0,0 1 0,-1-1 0,1 1 0,0-1 0,0 0 0,-1 0 0,1-1 0,-1 1 0,-3-1 0,4 0 0,0 0 0,0-1 0,0 0 0,0 0 0,0 0 0,1 0 0,-1 0 0,0 0 0,1-1 0,-1 1 0,1-1 0,0 0 0,-1 1 0,1-1 0,0 0 0,0-1 0,0 1 0,0 0 0,1-1 0,-1 1 0,0-1 0,1 1 0,0-1 0,-2-4 0,-1-4 0,0-1 0,1 1 0,0-1 0,-2-22 0,2-30-1365,5 2-5461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2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24575,'31'-14'0,"15"1"0,-1 11 0,-3 10 0,-9 13 0,-10 12 0,-13 4 0,-13 6 0,-15-2 0,-9-6 0,-4-5 0,-1-8 0,0-8 0,10-6 0,17-9 0,15-8 0,6-3-8191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2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66 24575,'-1'-1'0,"1"0"0,-1-1 0,0 1 0,-1 0 0,1 0 0,0 1 0,0-1 0,0 0 0,0 0 0,-1 1 0,1-1 0,0 0 0,-1 1 0,1-1 0,-1 1 0,1 0 0,0-1 0,-1 1 0,1 0 0,-1 0 0,-1 0 0,2 1 0,0-1 0,0 1 0,0-1 0,0 1 0,0 0 0,0-1 0,0 1 0,0 0 0,0 0 0,1 0 0,-1 0 0,0 0 0,1 0 0,-1 0 0,0 0 0,1 0 0,-1 0 0,1 0 0,0 0 0,-1 2 0,-1 3 0,1 1 0,0 0 0,0 0 0,1 0 0,0 0 0,0 0 0,1 11 0,1-10 0,0-1 0,1 1 0,0-1 0,0 0 0,0 0 0,1-1 0,0 1 0,0-1 0,0 1 0,1-1 0,0-1 0,0 1 0,1-1 0,0 0 0,7 6 0,-8-7 0,1-1 0,0 1 0,0-1 0,0 0 0,0 0 0,0-1 0,1 1 0,-1-1 0,1-1 0,0 1 0,-1-1 0,1-1 0,0 1 0,0-1 0,-1 0 0,1-1 0,11-1 0,-14 1 0,0-1 0,0 1 0,0-1 0,0 0 0,-1 0 0,1 0 0,-1 0 0,1 0 0,-1-1 0,0 0 0,1 0 0,-2 0 0,1 0 0,3-4 0,-2 0 0,1 1 0,-1-2 0,-1 1 0,1 0 0,-1-1 0,-1 0 0,3-8 0,-2 5 0,-1 0 0,-1 0 0,1 0 0,-2 0 0,0 0 0,0 0 0,-1 0 0,0 0 0,-1 0 0,0 0 0,-4-12 0,5 21 0,0 0 0,0 1 0,0-1 0,0 0 0,0 0 0,0 1 0,0-1 0,0 0 0,-1 1 0,1-1 0,-1 1 0,1 0 0,-4-3 0,4 4 0,1 0 0,0 0 0,-1 0 0,1 0 0,-1-1 0,1 1 0,-1 0 0,1 0 0,0 0 0,-1 0 0,1 0 0,-1 0 0,1 0 0,-1 0 0,1 1 0,0-1 0,-1 0 0,1 0 0,-1 0 0,1 0 0,0 0 0,-1 1 0,1-1 0,-1 1 0,-8 16 0,4 18 0,1 1 0,2 0 0,4 58 0,-1-59 0,37 363 0,-3-83 0,-34-308 0,-1 1 0,0 0 0,0-1 0,-1 1 0,0-1 0,0 1 0,-4 12 0,4-18 0,0 0 0,0 0 0,0 0 0,0 0 0,0 0 0,0-1 0,-1 1 0,1 0 0,-1-1 0,1 0 0,-1 1 0,1-1 0,-1 0 0,0 1 0,0-1 0,1 0 0,-1 0 0,0-1 0,0 1 0,0 0 0,0-1 0,0 1 0,0-1 0,0 1 0,0-1 0,-1 0 0,1 0 0,0 0 0,0 0 0,0 0 0,-3-1 0,-6-1 0,1-1 0,-1 0 0,0-1 0,1 0 0,0-1 0,0 1 0,0-2 0,1 0 0,0 0 0,0 0 0,-14-15 0,11 10 0,1-1 0,0 0 0,0 0 0,2-1 0,0-1 0,0 0 0,-9-21 0,15 29-68,0 0 0,1 0-1,0-1 1,1 1 0,-1-1 0,1 1-1,0-1 1,1 1 0,0-1 0,0 0-1,0 1 1,1-1 0,0 0 0,0 1-1,0-1 1,1 1 0,0 0 0,0 0-1,5-8 1,15-22-6758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3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24575,'0'159'0,"24"876"0,-24-1031 0,0 4 0,1 0 0,-1-1 0,2 1 0,-1 0 0,1-1 0,0 1 0,0-1 0,6 13 0,-8-20 0,1 1 0,-1 0 0,1 0 0,-1-1 0,1 1 0,-1 0 0,1-1 0,0 1 0,-1 0 0,1-1 0,0 1 0,-1-1 0,1 1 0,0-1 0,0 0 0,0 1 0,-1-1 0,1 0 0,0 1 0,0-1 0,0 0 0,0 0 0,-1 0 0,1 0 0,0 0 0,0 0 0,0 0 0,0 0 0,0 0 0,0 0 0,-1 0 0,1-1 0,0 1 0,0 0 0,0 0 0,-1-1 0,1 1 0,0-1 0,0 1 0,-1-1 0,1 1 0,0-1 0,-1 1 0,2-2 0,2-2 0,0 0 0,0 0 0,0-1 0,-1 0 0,4-7 0,5-9 0,-2 0 0,-1-1 0,0-1 0,-2 0 0,9-45 0,-9 22 0,-1 0 0,-2-54 0,-4 80 0,-1 0 0,-1 0 0,-1 0 0,-1 0 0,0 0 0,-2 0 0,0 1 0,-17-35 0,10 31 0,-1 0 0,-1 1 0,0 1 0,-2 0 0,0 1 0,-26-22 0,32 32 0,7 7 0,1 1 0,0-1 0,0 0 0,0 0 0,0 0 0,0-1 0,1 1 0,0-1 0,-3-3 0,5 7 0,0-1 0,0 1 0,0-1 0,0 1 0,0 0 0,0-1 0,0 1 0,0-1 0,0 1 0,0 0 0,0-1 0,1 1 0,-1 0 0,0-1 0,0 1 0,0-1 0,0 1 0,1 0 0,-1 0 0,0-1 0,0 1 0,1 0 0,-1-1 0,0 1 0,1 0 0,-1 0 0,0-1 0,1 1 0,-1 0 0,0 0 0,1 0 0,-1 0 0,0-1 0,1 1 0,-1 0 0,0 0 0,1 0 0,-1 0 0,1 0 0,19-2 0,-17 2 0,97-1 0,-48 2 0,74-9 0,-112 6 0,1-1 0,0 0 0,-1-1 0,0 0 0,0-1 0,0-1 0,-1 0 0,0-1 0,20-14 0,-29 18 0,0 0 0,0 0 0,-1-1 0,1 0 0,-1 0 0,0 0 0,0 0 0,0 0 0,-1-1 0,0 1 0,1-1 0,2-9 0,-5 13 0,0 0 0,0-1 0,1 1 0,-1-1 0,0 1 0,0-1 0,0 1 0,0-1 0,-1 1 0,1-1 0,0 1 0,-1-1 0,1 1 0,-1 0 0,1-1 0,-1 1 0,0 0 0,-1-3 0,0 3 0,1-1 0,-1 1 0,0-1 0,0 1 0,0 0 0,1 0 0,-1 0 0,-1 0 0,1 0 0,0 0 0,0 1 0,0-1 0,0 1 0,-1-1 0,1 1 0,-3 0 0,0-1 0,0 1 0,0 1 0,-1-1 0,1 1 0,0-1 0,0 1 0,0 1 0,0-1 0,0 1 0,1 0 0,-1 0 0,0 0 0,1 1 0,-1 0 0,1 0 0,0 0 0,0 0 0,0 0 0,1 1 0,-1 0 0,1 0 0,0 0 0,0 0 0,0 0 0,0 1 0,-3 7 0,2-3 0,0 0 0,0 1 0,1 0 0,0 0 0,1 0 0,0 0 0,1 0 0,0 0 0,1 1 0,-1-1 0,2 0 0,2 18 0,-2-25 0,0 1 0,0 0 0,0 0 0,1-1 0,-1 1 0,1-1 0,0 0 0,0 1 0,0-1 0,1 0 0,-1 0 0,1 0 0,-1-1 0,1 1 0,0 0 0,0-1 0,0 0 0,1 0 0,-1 0 0,0 0 0,1 0 0,-1-1 0,1 0 0,0 1 0,-1-1 0,1 0 0,0-1 0,0 1 0,6-1 0,-4 1 0,0-1 0,0-1 0,0 1 0,-1-1 0,1 0 0,0 0 0,0-1 0,0 1 0,-1-1 0,1-1 0,-1 1 0,1-1 0,-1 0 0,0 0 0,0 0 0,0-1 0,-1 0 0,7-7 0,-2-1 0,-1-1 0,-1 0 0,0 0 0,-1-1 0,0 1 0,-1-1 0,-1-1 0,0 1 0,-1-1 0,1-16 0,8-27 0,-10 52 0,-1 1 0,1-1 0,0 1 0,0 0 0,1 0 0,-1 0 0,1 0 0,1 0 0,-1 0 0,5-4 0,-7 8 0,1-1 0,-1 1 0,1 0 0,-1-1 0,1 1 0,0 0 0,0 0 0,0 0 0,0 1 0,0-1 0,0 0 0,0 1 0,0-1 0,0 1 0,0 0 0,0-1 0,0 1 0,0 0 0,0 0 0,0 1 0,0-1 0,0 0 0,0 1 0,0-1 0,0 1 0,0 0 0,0-1 0,0 1 0,0 0 0,3 2 0,2 3 0,1 0 0,-1 0 0,0 0 0,-1 1 0,1 0 0,-1 0 0,-1 1 0,1-1 0,-1 1 0,-1 0 0,1 1 0,-1-1 0,-1 1 0,3 10 0,0 0 0,-1 0 0,0 1 0,-2-1 0,0 1 0,-1 33 0,-2-50 0,0 0 0,0 0 0,-1 0 0,1 0 0,-1 0 0,0 0 0,0 0 0,0 0 0,0 0 0,0-1 0,-4 6 0,5-8 0,-1 1 0,1-1 0,0 1 0,-1-1 0,1 0 0,-1 1 0,1-1 0,-1 1 0,1-1 0,-1 0 0,1 0 0,-1 1 0,1-1 0,-1 0 0,0 0 0,1 0 0,-1 1 0,1-1 0,-1 0 0,0 0 0,1 0 0,-1 0 0,0 0 0,0-1 0,-1 1 0,1-1 0,0 1 0,0-1 0,0 0 0,0 0 0,-1 1 0,1-1 0,0 0 0,1 0 0,-1 0 0,0 0 0,0 0 0,0 0 0,0-2 0,-5-6 0,1 0 0,1 0 0,0-1 0,0 0 0,1 0 0,0 0 0,0 0 0,1 0 0,1-1 0,-1-18 0,2 17 0,0 0 0,1 0 0,0 1 0,1-1 0,0 0 0,1 0 0,0 1 0,0-1 0,7-12 0,-7 20-59,0-1 0,1 1-1,0-1 1,-1 1-1,1 0 1,1 0 0,-1 1-1,0-1 1,1 1 0,0 0-1,0 0 1,0 1 0,0-1-1,0 1 1,0 0-1,1 0 1,-1 1 0,1 0-1,-1 0 1,1 0 0,-1 0-1,11 1 1,19 0-6767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5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2 300 24575,'-1'35'0,"1"8"0,6 59 0,-5-91 0,1 0 0,0-1 0,1 1 0,0-1 0,0 0 0,1 0 0,1 0 0,0 0 0,0-1 0,12 16 0,-16-23 0,0 0 0,0 0 0,1 0 0,-1 0 0,1-1 0,-1 1 0,1-1 0,0 1 0,0-1 0,-1 1 0,1-1 0,0 0 0,0 0 0,0 0 0,1 0 0,-1-1 0,0 1 0,0 0 0,0-1 0,1 1 0,-1-1 0,0 0 0,0 0 0,1 0 0,-1 0 0,0 0 0,0-1 0,1 1 0,-1-1 0,0 1 0,0-1 0,0 0 0,0 0 0,0 0 0,0 0 0,0 0 0,0 0 0,0 0 0,0-1 0,0 1 0,-1-1 0,1 1 0,-1-1 0,4-3 0,2-5 0,0 0 0,0-1 0,-1 1 0,0-1 0,-1 0 0,0-1 0,3-12 0,30-138 0,-38 162 0,1 0 0,-1 0 0,0 0 0,0 0 0,0 0 0,0 1 0,0-1 0,0 0 0,1 0 0,-1 0 0,0 0 0,0 0 0,0 0 0,0 0 0,1 0 0,-1 0 0,0 0 0,0 0 0,0 0 0,1 0 0,-1 0 0,0 0 0,0 0 0,0 0 0,0 0 0,1 0 0,-1 0 0,0 0 0,0 0 0,0 0 0,1 0 0,-1 0 0,0 0 0,0 0 0,0 0 0,0 0 0,0 0 0,1-1 0,-1 1 0,0 0 0,0 0 0,0 0 0,0 0 0,0 0 0,0-1 0,1 1 0,-1 0 0,0 0 0,0 0 0,0 0 0,0-1 0,0 1 0,0 0 0,0 0 0,0-1 0,7 21 0,-6-16 0,0-1 0,3 14 0,2 1 0,0-1 0,1-1 0,12 21 0,-17-33 0,1 0 0,0 0 0,0 0 0,0 0 0,0-1 0,1 1 0,-1-1 0,1 0 0,0 0 0,0 0 0,0-1 0,0 1 0,0-1 0,1 0 0,-1 0 0,1-1 0,-1 1 0,1-1 0,0 0 0,0 0 0,7 0 0,-8-1 0,-1 0 0,1 0 0,0-1 0,-1 1 0,1-1 0,-1 0 0,1 0 0,-1 0 0,1-1 0,-1 1 0,0-1 0,1 1 0,-1-1 0,0 0 0,5-4 0,-4 1 0,0 1 0,0-1 0,0 0 0,0 0 0,-1 0 0,0 0 0,0-1 0,4-9 0,-3 3 0,0 0 0,-1 1 0,-1-1 0,0 0 0,0 0 0,-2-1 0,1 1 0,-1 0 0,-2-13 0,0 16 0,0 0 0,0 0 0,-1 1 0,-1-1 0,1 0 0,-1 1 0,0 0 0,-11-14 0,13 19 0,0 0 0,0 0 0,-1 0 0,0 0 0,1 0 0,-1 1 0,0-1 0,0 1 0,0 0 0,-1 0 0,1 0 0,0 0 0,-1 1 0,0-1 0,1 1 0,-1 0 0,0 0 0,1 0 0,-1 0 0,0 1 0,0 0 0,0-1 0,-6 2 0,7 0 0,0 0 0,0 0 0,0 0 0,0 1 0,1-1 0,-1 1 0,0-1 0,1 1 0,-1 0 0,1 0 0,0 1 0,-1-1 0,1 0 0,0 1 0,0-1 0,1 1 0,-1 0 0,0-1 0,1 1 0,0 0 0,-1 0 0,1 0 0,0 0 0,1 0 0,-2 6 0,1-4 0,0 0 0,0 1 0,1-1 0,0 1 0,0 0 0,0-1 0,0 1 0,1-1 0,0 0 0,0 1 0,1-1 0,-1 0 0,1 1 0,3 4 0,0-3 0,-1-1 0,2 0 0,-1 0 0,0 0 0,1-1 0,0 0 0,1 0 0,-1-1 0,1 1 0,0-1 0,0-1 0,0 0 0,0 1 0,0-2 0,1 1 0,0-1 0,-1-1 0,1 1 0,0-1 0,0-1 0,8 1 0,-8-1 0,0 0 0,0-1 0,0 1 0,0-2 0,0 1 0,0-1 0,0 0 0,0-1 0,-1 0 0,1 0 0,-1-1 0,0 1 0,0-2 0,0 1 0,-1-1 0,1 0 0,-1 0 0,0-1 0,-1 0 0,7-7 0,-5 1 0,-1 0 0,0 0 0,0-1 0,-1 0 0,-1 0 0,0 0 0,-1-1 0,3-21 0,-4 18 0,-1 0 0,-1-1 0,0 0 0,-1 1 0,-1-1 0,-5-22 0,-9-1 0,15 38 0,0 1 0,0 1 0,0-1 0,-1 0 0,1 0 0,0 0 0,-1 1 0,0-1 0,1 0 0,-1 1 0,0 0 0,0-1 0,0 1 0,0 0 0,0 0 0,-3-1 0,4 2 0,0 0 0,0 0 0,0 0 0,0 0 0,0 0 0,0 0 0,0 1 0,0-1 0,0 0 0,0 1 0,1-1 0,-1 0 0,0 1 0,0-1 0,0 1 0,1 0 0,-1-1 0,0 1 0,0 0 0,1-1 0,-1 1 0,1 0 0,-1 0 0,0-1 0,1 1 0,0 0 0,-1 0 0,1 0 0,-1 0 0,1 0 0,0 0 0,0 0 0,-1 1 0,-6 36 0,6-35 0,-4 73 0,5 113 0,2-105 0,-2-78 0,0 10 0,0 1 0,2 0 0,0-1 0,5 20 0,-6-33 0,0 0 0,0 0 0,0 0 0,0 0 0,1 0 0,-1-1 0,1 1 0,0 0 0,0-1 0,0 1 0,0-1 0,4 3 0,-5-4 0,1 0 0,0 0 0,0 0 0,0 0 0,0 0 0,0-1 0,0 1 0,0-1 0,0 1 0,0-1 0,0 0 0,0 0 0,0 0 0,0 0 0,0 0 0,0-1 0,0 1 0,0 0 0,0-1 0,0 0 0,3 0 0,1-3 0,1 1 0,-1-1 0,0 0 0,0 0 0,0-1 0,-1 1 0,1-1 0,-1-1 0,0 1 0,-1-1 0,1 0 0,3-7 0,8-13 0,18-41 0,-32 64 0,33-67 0,-35 69 0,0 1 0,1-1 0,-1 1 0,0-1 0,0 1 0,1-1 0,-1 1 0,0-1 0,1 1 0,-1-1 0,0 1 0,1-1 0,-1 1 0,1 0 0,-1-1 0,1 1 0,-1 0 0,1-1 0,-1 1 0,1 0 0,-1 0 0,1 0 0,-1-1 0,1 1 0,0 0 0,-1 0 0,1 0 0,-1 0 0,1 0 0,-1 0 0,1 0 0,0 0 0,-1 0 0,1 0 0,-1 0 0,1 1 0,0-1 0,-1 0 0,1 0 0,-1 0 0,1 1 0,-1-1 0,1 0 0,-1 1 0,1-1 0,-1 0 0,0 1 0,1-1 0,-1 1 0,1-1 0,-1 1 0,0-1 0,1 1 0,-1-1 0,0 1 0,0-1 0,1 2 0,15 37 0,-14-32 0,2 7 0,1 0 0,1 0 0,0 0 0,1-1 0,17 24 0,-22-34 0,0 0 0,1 0 0,0 0 0,0 0 0,0-1 0,0 1 0,0-1 0,1 0 0,-1 0 0,1 0 0,-1 0 0,1-1 0,0 1 0,0-1 0,0 0 0,-1 0 0,1 0 0,0-1 0,0 1 0,0-1 0,0 0 0,0 0 0,0-1 0,0 1 0,0-1 0,0 0 0,6-2 0,-6 1 0,1 0 0,-1 0 0,0 0 0,0-1 0,0 0 0,0 0 0,0 0 0,-1 0 0,1-1 0,-1 1 0,0-1 0,0 0 0,0 0 0,-1 0 0,1 0 0,2-7 0,-2 5 0,0-1 0,-1 0 0,0 1 0,0-1 0,0 0 0,-1 0 0,0 0 0,-1 0 0,1-1 0,-2-8 0,-3 2 0,-1 14 0,4 2 0,-1-1 0,1 1 0,0 0 0,1 0 0,-1 0 0,0 0 0,0 0 0,1 0 0,-1 0 0,1 2 0,-2 7 0,1 0 0,1 0 0,-1 0 0,2 1 0,0-1 0,4 19 0,-5-27 0,1-1 0,-1 1 0,1 0 0,0 0 0,0 0 0,0-1 0,0 1 0,1-1 0,-1 1 0,1-1 0,-1 1 0,1-1 0,0 0 0,0 0 0,0 0 0,0 0 0,1 0 0,-1 0 0,0-1 0,1 1 0,-1-1 0,1 0 0,-1 1 0,1-1 0,0 0 0,0 0 0,-1-1 0,1 1 0,0-1 0,0 1 0,3-1 0,-3 0 0,-1 0 0,0 0 0,0 0 0,0-1 0,0 1 0,1-1 0,-1 1 0,0-1 0,0 0 0,0 0 0,0 0 0,0 0 0,0 0 0,-1 0 0,1 0 0,0-1 0,0 1 0,-1-1 0,1 1 0,2-4 0,-3 2 0,1 0 0,0-1 0,-1 1 0,0-1 0,1 1 0,-1-1 0,-1 1 0,1-1 0,0 1 0,-1-1 0,0-5 0,0 0 0,-1 0 0,0 0 0,0 0 0,-1 1 0,0-1 0,-1 0 0,0 1 0,0 0 0,-7-12 0,-12-7 0,19 24 0,-1-1 0,1 0 0,0 0 0,0 0 0,0 0 0,0-1 0,1 1 0,-3-6 0,5 10 0,0-1 0,0 0 0,0 0 0,0 1 0,0-1 0,1 0 0,-1 1 0,0-1 0,0 0 0,0 0 0,0 1 0,1-1 0,-1 0 0,0 1 0,1-1 0,-1 1 0,1-1 0,-1 0 0,1 1 0,-1-1 0,1 1 0,-1-1 0,1 1 0,-1-1 0,1 1 0,-1 0 0,1-1 0,0 1 0,-1 0 0,1-1 0,0 1 0,-1 0 0,1 0 0,0 0 0,0 0 0,-1-1 0,2 1 0,32-4 0,-30 4 0,65-1 0,-45 2 0,0-1 0,0-2 0,0 0 0,-1-1 0,34-9 0,-51 10 0,0 0 0,-1-1 0,1 1 0,-1-1 0,0-1 0,1 1 0,-1-1 0,0 1 0,-1-1 0,1-1 0,-1 1 0,0-1 0,0 0 0,0 1 0,-1-2 0,0 1 0,0 0 0,0-1 0,0 1 0,-1-1 0,0 0 0,0 0 0,-1 0 0,1 0 0,-2 0 0,2-7 0,-2 6 0,0 1 0,0-1 0,0 0 0,-2-12 0,2 18 0,-1 0 0,1 0 0,0-1 0,0 1 0,0 0 0,-1 0 0,1-1 0,-1 1 0,1 0 0,-1 0 0,1 0 0,-1 0 0,1 0 0,-1 0 0,0 0 0,0 0 0,0 0 0,0 0 0,1 0 0,-1 0 0,0 1 0,0-1 0,-1 0 0,1 1 0,0-1 0,0 1 0,0-1 0,0 1 0,0-1 0,-1 1 0,1 0 0,-2-1 0,1 2 0,1-1 0,0 1 0,0-1 0,0 1 0,0 0 0,-1 0 0,1-1 0,0 1 0,0 0 0,0 0 0,1 0 0,-1 0 0,0 0 0,0 0 0,0 0 0,1 0 0,-1 1 0,1-1 0,-1 0 0,1 0 0,-1 1 0,1-1 0,0 0 0,-1 3 0,-5 36 0,5-34 0,-4 57 0,2 0 0,3 0 0,8 65 0,-6-115 0,0 1 0,1-1 0,0 0 0,1 0 0,0 0 0,1-1 0,1 0 0,0 0 0,1 0 0,13 18 0,-16-25 0,0 0 0,0-1 0,1 1 0,0-1 0,0 0 0,0 0 0,1-1 0,-1 0 0,1 1 0,0-2 0,-1 1 0,2-1 0,-1 0 0,0 0 0,0-1 0,0 0 0,1 0 0,-1 0 0,1-1 0,-1 0 0,0 0 0,1 0 0,-1-1 0,9-2 0,-6 0 0,0 0 0,-1 0 0,1-1 0,-1 0 0,0-1 0,-1 0 0,1 0 0,-1 0 0,0-1 0,0 0 0,0-1 0,-1 0 0,0 0 0,-1 0 0,1 0 0,3-9 0,4-5 0,-2-1 0,0 0 0,-1-1 0,11-42 0,-18 58 0,-1-1 0,0 0 0,-1-1 0,1 1 0,-2 0 0,1 0 0,-1-11 0,0 18 0,0 1 0,0-1 0,0 1 0,0-1 0,0 0 0,-1 1 0,1-1 0,0 1 0,0-1 0,0 1 0,0-1 0,-1 1 0,1-1 0,0 1 0,0 0 0,-1-1 0,1 1 0,0-1 0,-1 1 0,1-1 0,0 1 0,-1 0 0,1-1 0,-1 1 0,1 0 0,-1 0 0,1-1 0,0 1 0,-1 0 0,1 0 0,-1-1 0,1 1 0,-1 0 0,0 0 0,1 0 0,-1 0 0,1 0 0,-1 0 0,1 0 0,-1 0 0,1 0 0,-1 0 0,1 0 0,-1 0 0,1 0 0,-1 1 0,1-1 0,-1 0 0,1 0 0,-1 1 0,1-1 0,-1 0 0,1 0 0,0 1 0,-1-1 0,1 1 0,-1 0 0,-23 24 0,19-18 0,0 1 0,0 1 0,1-1 0,0 1 0,0-1 0,1 1 0,0 0 0,1 1 0,0-1 0,0 0 0,1 0 0,0 1 0,1 14 0,1-18 0,-1 0 0,2 1 0,-1-1 0,1 0 0,0 0 0,0 0 0,0-1 0,1 1 0,0 0 0,0-1 0,1 0 0,-1 0 0,1 0 0,0 0 0,1 0 0,-1-1 0,1 0 0,0 0 0,0 0 0,0 0 0,8 4 0,7 1 0,1 0 0,0-1 0,0-1 0,1-2 0,0 0 0,0 0 0,0-2 0,0-1 0,0-1 0,1-1 0,-1-1 0,0-1 0,35-7 0,-16-6-1365,-15-3-5461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7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92 175 24575,'0'593'0,"-4"-676"0,-5 0 0,-21-91 0,11 68 0,8 52 0,-6-32 0,16 78 0,1 0 0,-1 1 0,1-1 0,1 0 0,0 0 0,0 0 0,0 1 0,3-10 0,-3 15 0,0 0 0,0-1 0,0 1 0,1 0 0,-1 0 0,0-1 0,1 1 0,0 0 0,0 0 0,-1 1 0,1-1 0,0 0 0,0 1 0,1-1 0,-1 1 0,0-1 0,3 0 0,1 0 0,-1 0 0,1 1 0,-1-1 0,1 1 0,-1 0 0,1 1 0,9-1 0,3 2 0,1 1 0,0 1 0,30 8 0,-25-5 0,-1 1 0,1 1 0,-1 0 0,-1 2 0,0 1 0,0 1 0,29 21 0,-49-32 0,0 1 0,0 0 0,0-1 0,0 1 0,0 0 0,0 0 0,-1 1 0,1-1 0,-1 0 0,1 0 0,-1 1 0,0-1 0,0 1 0,0-1 0,0 1 0,0-1 0,-1 1 0,1 0 0,-1 0 0,0-1 0,1 5 0,-2-4 0,0 0 0,0-1 0,0 1 0,0-1 0,-1 1 0,1-1 0,-1 1 0,1-1 0,-1 0 0,0 0 0,0 0 0,0 0 0,0 0 0,0 0 0,0 0 0,-1-1 0,1 1 0,0-1 0,-1 1 0,-3 0 0,-12 5 0,0 0 0,0-2 0,-20 4 0,-38 13 0,76-22 0,0 0 0,-1 0 0,1 0 0,-1 0 0,1 0 0,0 0 0,-1 1 0,1-1 0,0 0 0,-1 0 0,1 0 0,0 0 0,-1 1 0,1-1 0,0 0 0,0 0 0,-1 1 0,1-1 0,0 0 0,0 0 0,-1 1 0,1-1 0,0 0 0,0 1 0,0-1 0,0 0 0,-1 1 0,1-1 0,0 0 0,0 1 0,0-1 0,0 1 0,10 6 0,23 2 0,34 1 0,-36-7 0,0 2 0,46 13 0,-70-15 0,1-1 0,-1 1 0,0 0 0,0 1 0,0 0 0,-1 0 0,1 0 0,-1 1 0,0 0 0,0 0 0,0 0 0,-1 1 0,0 0 0,0 0 0,4 8 0,-6-11 0,-2 1 0,1 0 0,0-1 0,-1 1 0,1 0 0,-1 0 0,0 1 0,0-1 0,-1 0 0,1 0 0,-1 0 0,0 0 0,0 1 0,-1-1 0,1 0 0,-1 0 0,0 0 0,0 0 0,0 0 0,0 0 0,-1 0 0,0 0 0,0 0 0,0-1 0,0 1 0,0-1 0,-1 1 0,1-1 0,-1 0 0,0 0 0,0 0 0,-7 4 0,-2 3 0,-1-1 0,0-1 0,-1 0 0,0-1 0,-1 0 0,1-1 0,-24 6 0,-19 1 0,37-9 0,0 1 0,0 1 0,-22 9 0,41-15 0,0 1 0,0-1 0,0 0 0,0 1 0,0-1 0,0 0 0,1 1 0,-1-1 0,0 1 0,0 0 0,0-1 0,1 1 0,-1 0 0,0-1 0,1 1 0,-1 0 0,1-1 0,-1 1 0,1 0 0,-1 0 0,1 0 0,-1 1 0,1-1 0,1 0 0,-1-1 0,0 1 0,1-1 0,-1 1 0,1-1 0,0 1 0,-1-1 0,1 1 0,-1-1 0,1 1 0,0-1 0,-1 0 0,1 1 0,0-1 0,0 0 0,-1 0 0,1 1 0,0-1 0,-1 0 0,2 0 0,47 5 0,-36-6 0,0 0 0,-1-1 0,1 0 0,-1-1 0,0 0 0,0-1 0,0-1 0,0 1 0,-1-2 0,1 0 0,-1 0 0,-1-1 0,1-1 0,-1 1 0,-1-2 0,1 1 0,11-15 0,-7 4 0,0 0 0,-1 0 0,-1-1 0,-1-1 0,-1 0 0,-1-1 0,-1 0 0,9-37 0,11-60 0,15-161 0,-36 506 0,-4-195 0,2 0 0,1-1 0,2 0 0,1 0 0,16 38 0,-22-62 0,0 0 0,0 0 0,1 0 0,0-1 0,0 1 0,0-1 0,0 0 0,1 0 0,8 6 0,-11-9 0,0-1 0,0 0 0,0 1 0,0-1 0,1 0 0,-1 0 0,0-1 0,0 1 0,1 0 0,-1-1 0,0 1 0,1-1 0,-1 0 0,0 0 0,1 0 0,-1 0 0,1 0 0,-1-1 0,0 1 0,1-1 0,-1 1 0,0-1 0,0 0 0,1 0 0,-1 0 0,0 0 0,0 0 0,0 0 0,3-3 0,2-3 0,0-1 0,0 1 0,-1-1 0,0 0 0,-1-1 0,0 1 0,0-1 0,-1 0 0,0 0 0,0-1 0,-1 1 0,0-1 0,-1 0 0,0 0 0,-1 1 0,0-1 0,0-12 0,-1 21 0,0 0 0,0 1 0,0-1 0,0 0 0,0 0 0,0 1 0,0-1 0,0 0 0,0 0 0,0 1 0,0-1 0,-1 0 0,1 0 0,0 1 0,-1-1 0,1 0 0,-1 1 0,1-1 0,0 0 0,-1 1 0,1-1 0,-1 1 0,0-1 0,1 1 0,-1-1 0,1 1 0,-1-1 0,0 1 0,0-1 0,0 1 0,0 1 0,0-1 0,0 0 0,1 1 0,-1-1 0,0 1 0,0-1 0,1 1 0,-1-1 0,0 1 0,1-1 0,-1 1 0,0 0 0,1-1 0,-1 1 0,1 0 0,-1-1 0,1 1 0,-1 0 0,1 0 0,0 0 0,-1-1 0,1 1 0,-1 1 0,-1 6 0,0 0 0,0 0 0,1 0 0,0 0 0,0 1 0,1-1 0,0 0 0,1 0 0,-1 0 0,2 0 0,-1 0 0,1 0 0,0 0 0,1 0 0,0 0 0,0-1 0,0 1 0,6 7 0,-6-10 0,0 0 0,0 1 0,1-1 0,0 0 0,0-1 0,0 1 0,0-1 0,1 0 0,0 0 0,0 0 0,0 0 0,0-1 0,0 0 0,1 0 0,-1-1 0,1 1 0,0-1 0,0 0 0,0-1 0,0 0 0,0 0 0,0 0 0,0 0 0,11-1 0,-12-1 0,-1 0 0,0-1 0,1 1 0,-1-1 0,0 0 0,0 0 0,0 0 0,0 0 0,-1-1 0,1 1 0,-1-1 0,1 0 0,-1 0 0,0-1 0,0 1 0,0-1 0,-1 1 0,1-1 0,-1 0 0,0 0 0,0 0 0,0 0 0,0 0 0,-1-1 0,0 1 0,1-6 0,1 1 0,-2 0 0,1 1 0,-1-1 0,0 0 0,-1 0 0,0 0 0,-1 0 0,0 0 0,0 0 0,-1 0 0,0 1 0,-4-14 0,3 18 0,1 0 0,-1 1 0,0-1 0,0 0 0,0 1 0,-1 0 0,1-1 0,-1 1 0,0 1 0,0-1 0,0 1 0,0-1 0,-9-2 0,12 4 0,-1 0 0,1 0 0,-1 1 0,1-1 0,-1 1 0,1-1 0,-1 1 0,0 0 0,1-1 0,-1 1 0,1 0 0,-1 0 0,0 0 0,1 0 0,-1 1 0,0-1 0,1 0 0,-1 1 0,1-1 0,-1 1 0,0-1 0,1 1 0,0 0 0,-1 0 0,1 0 0,-1 0 0,1 0 0,0 0 0,0 0 0,-1 0 0,1 0 0,0 0 0,0 1 0,0-1 0,0 0 0,1 1 0,-1-1 0,0 1 0,1-1 0,-1 1 0,0 1 0,1-1 0,0 0 0,-1 0 0,1 0 0,0-1 0,1 1 0,-1 0 0,0 0 0,0 0 0,1-1 0,-1 1 0,1 0 0,0 0 0,-1-1 0,1 1 0,0-1 0,0 1 0,0-1 0,0 1 0,0-1 0,1 1 0,-1-1 0,0 0 0,0 0 0,1 1 0,-1-1 0,1 0 0,-1 0 0,1-1 0,0 1 0,2 1 0,5 2 0,0 0 0,1 0 0,19 5 0,-2-3 0,-1-1 0,1-1 0,28 0 0,-47-4 0,1 0 0,0 0 0,0-1 0,0 0 0,-1 0 0,1-1 0,-1 0 0,1-1 0,-1 0 0,0 0 0,0-1 0,0 0 0,10-6 0,-14 6 0,-1 1 0,1-1 0,-1 0 0,0 0 0,1 0 0,-2-1 0,1 1 0,-1-1 0,1 1 0,-1-1 0,0 0 0,1-7 0,-2 10 0,-1 0 0,1 0 0,-1 0 0,1 0 0,-1 0 0,0 0 0,0 0 0,0 0 0,0 0 0,0 0 0,-1 0 0,1 1 0,-1-1 0,1 0 0,-1 0 0,0 0 0,1 0 0,-1 0 0,0 1 0,0-1 0,0 0 0,-1 1 0,1-1 0,0 1 0,0-1 0,-1 1 0,1-1 0,-1 1 0,0 0 0,1 0 0,-1 0 0,0 0 0,-3-1 0,4 1 0,-1 0 0,1 1 0,-1-1 0,0 1 0,1 0 0,-1 0 0,1-1 0,-1 1 0,0 0 0,1 0 0,-1 0 0,0 1 0,1-1 0,-1 0 0,1 1 0,-1-1 0,1 1 0,-1-1 0,1 1 0,-1 0 0,1 0 0,-2 1 0,0 0 0,0 1 0,1-1 0,-1 1 0,1 0 0,0-1 0,0 1 0,0 0 0,1 1 0,-4 5 0,1 2 0,1 0 0,0 1 0,0-1 0,1 0 0,0 17 0,1-22 0,1 1 0,1-1 0,-1 1 0,1-1 0,0 1 0,1-1 0,0 0 0,0 1 0,0-1 0,0 0 0,1 0 0,0-1 0,4 7 0,-4-9 0,-1 0 0,1 0 0,-1 0 0,1 0 0,0-1 0,0 1 0,1-1 0,-1 0 0,0 0 0,1 0 0,-1 0 0,1-1 0,0 1 0,0-1 0,-1 0 0,1 0 0,0 0 0,0-1 0,0 1 0,0-1 0,0 0 0,6 0 0,-2-1 0,-1 0 0,1 0 0,-1-1 0,0 0 0,0 0 0,0 0 0,0-1 0,0 0 0,0-1 0,-1 0 0,0 0 0,1 0 0,-2 0 0,7-6 0,-5 2 0,0 1 0,-1-1 0,0 0 0,-1-1 0,0 0 0,0 0 0,-1 0 0,0 0 0,4-13 0,-1-5 0,-2 0 0,-1 1 0,-1-2 0,-1 1 0,-2 0 0,-4-48 0,9 115 0,1 0 0,17 52 0,-18-73 0,2-1 0,0 1 0,1-1 0,0 0 0,2-1 0,0 0 0,25 31 0,-32-45 0,0 1 0,1-1 0,0 1 0,-1-1 0,1 0 0,0-1 0,1 1 0,-1-1 0,9 4 0,-11-5 0,0-1 0,0 1 0,0-1 0,0 0 0,0 0 0,0 0 0,0 0 0,0 0 0,0 0 0,0-1 0,-1 1 0,1-1 0,0 1 0,0-1 0,0 0 0,0 1 0,-1-1 0,1 0 0,0 0 0,-1-1 0,1 1 0,-1 0 0,1 0 0,-1-1 0,1 1 0,-1-1 0,1-1 0,8-10 0,-2 0 0,0-1 0,0-1 0,-1 1 0,-1-1 0,6-22 0,-4 9 0,-1 0 0,5-50 0,-12 77 0,0-1 0,1 0 0,-1 0 0,0 0 0,0 1 0,0-1 0,-1 0 0,1 0 0,0 0 0,-1 1 0,1-1 0,-1 0 0,0 1 0,-1-4 0,2 5 0,0 0 0,-1-1 0,1 1 0,-1 0 0,1-1 0,-1 1 0,1 0 0,-1-1 0,1 1 0,-1 0 0,0 0 0,1 0 0,-1 0 0,1 0 0,-1-1 0,1 1 0,-1 0 0,0 0 0,1 0 0,-1 1 0,1-1 0,-1 0 0,1 0 0,-1 0 0,0 0 0,1 0 0,-1 1 0,0-1 0,-3 3 0,0-1 0,0 1 0,0 0 0,0 0 0,1 0 0,-1 1 0,1-1 0,-6 8 0,4-3 0,0 0 0,0 0 0,0 0 0,1 1 0,0-1 0,1 1 0,0 0 0,-2 14 0,4-19 0,0 0 0,1 1 0,0-1 0,0 1 0,0-1 0,0 1 0,1-1 0,0 0 0,-1 1 0,2-1 0,-1 0 0,0 0 0,1 1 0,0-1 0,0 0 0,0-1 0,1 1 0,-1 0 0,1-1 0,3 4 0,8 5 7,1 0 0,0-1 0,1-1-1,0-1 1,0 0 0,1-1 0,28 9-1,30 16-1425,-57-23-5407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9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24575,'-16'621'0,"13"-553"0,-2 18 0,8 123 0,-2-193 0,2 1 0,0-1 0,7 22 0,-10-35 0,2 1 0,-1-1 0,0 1 0,1-1 0,-1 1 0,1-1 0,0 0 0,0 0 0,0 0 0,1 0 0,-1 0 0,1-1 0,-1 1 0,1-1 0,0 1 0,0-1 0,0 0 0,1 0 0,-1-1 0,5 3 0,-6-4 0,0 1 0,0-1 0,0-1 0,0 1 0,0 0 0,0 0 0,0-1 0,0 1 0,0-1 0,0 1 0,0-1 0,0 0 0,0 0 0,0 0 0,-1 0 0,1 0 0,0 0 0,-1-1 0,1 1 0,-1 0 0,1-1 0,-1 1 0,0-1 0,0 0 0,1 1 0,-1-1 0,0 0 0,-1 0 0,1 0 0,1-2 0,3-8 0,-1 1 0,0 0 0,5-22 0,-4 0 0,0 1 0,-3-1 0,0 1 0,-2-1 0,-1 0 0,-2 1 0,-1-1 0,-2 1 0,-1 0 0,-2 1 0,0-1 0,-3 2 0,-15-32 0,17 42 0,4 10 0,0-1 0,1 0 0,0 0 0,-4-18 0,8 27 0,1 0 0,-1 0 0,1 0 0,0 0 0,0 0 0,-1 0 0,2 0 0,-1-1 0,0 1 0,0 0 0,1 0 0,-1 0 0,1 0 0,-1 1 0,1-1 0,0 0 0,0 0 0,0 0 0,0 0 0,0 1 0,0-1 0,0 0 0,1 1 0,-1-1 0,1 1 0,-1 0 0,1-1 0,-1 1 0,1 0 0,0 0 0,0 0 0,2-1 0,15-5 0,0 1 0,0 1 0,29-4 0,-25 5 0,0-1 0,31-10 0,-48 12 0,0 1 0,0-1 0,0 0 0,0-1 0,0 0 0,-1 1 0,1-2 0,-1 1 0,0-1 0,-1 1 0,1-1 0,6-10 0,-10 14 0,0 0 0,-1 0 0,1 0 0,0 0 0,-1 0 0,1 0 0,0 0 0,-1 0 0,1 0 0,-1 0 0,0 0 0,1 0 0,-1 0 0,0-1 0,0 1 0,1 0 0,-1 0 0,0 0 0,0 0 0,-1-1 0,1 1 0,0 0 0,0 0 0,0 0 0,-1-1 0,1 1 0,-1 0 0,1 0 0,-1 0 0,1 0 0,-1 0 0,1 0 0,-1 0 0,0 0 0,0 0 0,0 0 0,1 1 0,-1-1 0,0 0 0,0 0 0,0 1 0,0-1 0,-2 0 0,1 0 0,0 0 0,0 1 0,0-1 0,0 1 0,0 0 0,0 0 0,0 0 0,0 0 0,0 0 0,0 0 0,-1 0 0,1 1 0,0-1 0,0 1 0,1-1 0,-1 1 0,0 0 0,0 0 0,0 0 0,0 0 0,1 0 0,-1 0 0,0 1 0,1-1 0,-3 2 0,2 1 0,-1-1 0,1 1 0,0 0 0,-1 0 0,2 0 0,-1 0 0,0 1 0,1-1 0,0 0 0,0 1 0,0-1 0,1 0 0,-1 1 0,1-1 0,0 1 0,0-1 0,1 1 0,-1-1 0,1 1 0,0-1 0,0 0 0,1 1 0,-1-1 0,1 0 0,0 0 0,0 0 0,0 0 0,0 0 0,4 3 0,-3-3 0,-1 1 0,2-1 0,-1 0 0,0 0 0,1-1 0,0 1 0,0-1 0,0 0 0,0 0 0,0 0 0,1 0 0,-1-1 0,1 0 0,0 0 0,-1 0 0,1 0 0,0-1 0,0 0 0,0 0 0,1 0 0,-1 0 0,0-1 0,0 0 0,0 0 0,6-1 0,-9 0 0,0 0 0,1 0 0,-1 0 0,0-1 0,0 1 0,-1 0 0,1-1 0,0 1 0,0-1 0,-1 1 0,1-1 0,-1 0 0,1 0 0,-1 0 0,0 0 0,0 0 0,0 0 0,0 0 0,0 0 0,0 0 0,0-1 0,-1 1 0,1 0 0,-1-4 0,2-7 0,0-1 0,-1-26 0,-1 31 0,-1-8 0,1 4 0,-1 0 0,2-1 0,0 1 0,4-22 0,-5 34 0,1-1 0,-1 0 0,1 0 0,-1 0 0,1 1 0,0-1 0,0 0 0,-1 1 0,1-1 0,0 0 0,0 1 0,1 0 0,-1-1 0,0 1 0,0-1 0,1 1 0,-1 0 0,1 0 0,-1 0 0,1 0 0,-1 0 0,1 0 0,0 0 0,0 1 0,-1-1 0,1 1 0,0-1 0,0 1 0,0-1 0,-1 1 0,1 0 0,0 0 0,0 0 0,0 0 0,0 0 0,-1 1 0,1-1 0,0 0 0,0 1 0,3 1 0,1 0 0,-1 1 0,1 0 0,-1 0 0,0 1 0,0 0 0,0 0 0,-1 0 0,1 0 0,-1 1 0,0-1 0,0 1 0,-1 0 0,1 0 0,-1 1 0,0-1 0,-1 1 0,1-1 0,1 10 0,5 10 0,-2 0 0,7 48 0,-10-46 0,-5-41 0,1 0 0,0 1 0,1-1 0,0 1 0,1-1 0,6-22 0,-5 28 0,-1 1 0,1 0 0,0-1 0,1 1 0,0 0 0,9-12 0,-11 16 0,1 0 0,0 0 0,0 0 0,0 1 0,0-1 0,1 1 0,-1-1 0,1 1 0,-1 0 0,1 1 0,0-1 0,-1 0 0,1 1 0,7-1 0,-9 1 0,1 1 0,0 0 0,-1 0 0,1 0 0,0 0 0,0 0 0,-1 1 0,1-1 0,-1 1 0,1 0 0,0 0 0,-1 0 0,1 0 0,-1 0 0,0 0 0,1 1 0,-1-1 0,0 1 0,0-1 0,0 1 0,0 0 0,0 0 0,0 0 0,-1 0 0,1 0 0,-1 1 0,1-1 0,-1 0 0,0 1 0,2 4 0,3 9 0,0 1 0,-2 0 0,6 32 0,-2-9 0,-8-39 0,0 0 0,0 0 0,0 0 0,0 0 0,1 0 0,-1 0 0,1 1 0,-1-1 0,0 0 0,1 0 0,0 0 0,-1 0 0,1 0 0,0-1 0,-1 1 0,1 0 0,0 0 0,0 0 0,0-1 0,0 1 0,0 0 0,0-1 0,0 1 0,1 0 0,-1-1 0,0 0 0,0-1 0,1 1 0,-1 0 0,0-1 0,0 1 0,0-1 0,0 1 0,0-1 0,0 1 0,0-1 0,0 0 0,0 1 0,0-1 0,-1 0 0,1 0 0,0 0 0,0 0 0,0-1 0,7-9 0,-1-1 0,12-25 0,-16 31 0,14-39 0,-15 36 0,1 1 0,0-1 0,1 0 0,0 1 0,0-1 0,1 1 0,0 0 0,8-9 0,-12 16 0,-1 1 0,1-1 0,-1 0 0,1 1 0,0-1 0,-1 1 0,1-1 0,0 1 0,-1 0 0,1-1 0,0 1 0,0 0 0,-1-1 0,1 1 0,0 0 0,0 0 0,0 0 0,0-1 0,-1 1 0,1 0 0,0 0 0,0 0 0,0 1 0,-1-1 0,1 0 0,0 0 0,0 0 0,0 0 0,1 1 0,-1 1 0,1-1 0,0 0 0,-1 1 0,0-1 0,1 1 0,-1 0 0,0-1 0,0 1 0,0 0 0,0 0 0,1 3 0,2 5 0,-1 0 0,0 0 0,2 18 0,-4 23 0,-1-40 0,0 1 0,1 0 0,0-1 0,5 23 0,-6-34 0,0 1 0,0 0 0,1 0 0,-1 0 0,0 0 0,0 0 0,1-1 0,-1 1 0,1 0 0,-1 0 0,1-1 0,-1 1 0,1 0 0,0-1 0,-1 1 0,1 0 0,0-1 0,-1 1 0,1-1 0,0 1 0,1 0 0,-1-1 0,0 0 0,-1 0 0,1 0 0,0 0 0,0-1 0,-1 1 0,1 0 0,0 0 0,0 0 0,-1-1 0,1 1 0,0 0 0,-1-1 0,1 1 0,0-1 0,-1 1 0,1-1 0,-1 1 0,2-2 0,2-2 0,0-1 0,-1 0 0,1 0 0,5-11 0,21-55 0,-23 51 0,1 0 0,1 0 0,1 1 0,14-20 0,-23 38 0,-1 0 0,0 1 0,1-1 0,0 0 0,-1 0 0,1 1 0,-1-1 0,1 1 0,0-1 0,-1 0 0,1 1 0,0-1 0,0 1 0,-1 0 0,1-1 0,0 1 0,0 0 0,0-1 0,-1 1 0,1 0 0,0 0 0,1 0 0,-1 0 0,-1 0 0,1 0 0,0 1 0,-1-1 0,1 1 0,0-1 0,-1 1 0,1-1 0,-1 1 0,1-1 0,-1 1 0,1-1 0,-1 1 0,1-1 0,-1 1 0,0 0 0,1-1 0,-1 1 0,0 0 0,1 0 0,8 46 0,-8-41 0,2 17-112,-2-3-44,2-1-1,0 1 0,1-1 1,1 1-1,0-1 0,2 0 1,16 31-1,-6-25-6669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0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85 242 24575,'-4'2'0,"-1"0"0,1 0 0,-1 1 0,1 0 0,0 0 0,0 0 0,1 0 0,-1 0 0,0 1 0,1 0 0,0 0 0,0 0 0,0 0 0,0 0 0,1 1 0,0-1 0,0 1 0,0-1 0,0 1 0,1 0 0,0 0 0,0 0 0,0 0 0,0 7 0,0-8 0,1 0 0,0 0 0,0 0 0,0 0 0,1 0 0,-1 1 0,1-1 0,0-1 0,0 1 0,0 0 0,1 0 0,-1 0 0,1-1 0,0 1 0,0 0 0,0-1 0,1 0 0,-1 0 0,1 1 0,0-1 0,0-1 0,0 1 0,0 0 0,0-1 0,1 0 0,-1 1 0,1-2 0,-1 1 0,1 0 0,4 1 0,-5-2 0,0-1 0,0 1 0,0-1 0,-1 0 0,1 0 0,0 0 0,0 0 0,0-1 0,0 1 0,-1-1 0,1 0 0,0 1 0,0-1 0,-1-1 0,1 1 0,-1 0 0,1 0 0,-1-1 0,1 0 0,-1 1 0,0-1 0,0 0 0,0 0 0,0 0 0,0 0 0,0-1 0,-1 1 0,1 0 0,-1-1 0,2-2 0,3-5 0,-1-1 0,-1 1 0,0-1 0,0 0 0,-1 0 0,2-13 0,-3 15 0,-1 0 0,-1 0 0,1 0 0,-2 0 0,1 0 0,-1 0 0,0 0 0,-1 0 0,0 0 0,-4-9 0,5 15 0,0 0 0,-1 0 0,1 0 0,-1 0 0,1 0 0,-1 0 0,0 1 0,0-1 0,0 1 0,-1 0 0,1-1 0,0 1 0,-1 0 0,1 0 0,-1 1 0,0-1 0,0 0 0,0 1 0,0 0 0,0 0 0,0 0 0,0 0 0,0 0 0,0 0 0,0 1 0,-1-1 0,1 1 0,0 0 0,0 0 0,-1 1 0,-4 0 0,3 0 0,1 0 0,-1 1 0,1-1 0,0 1 0,0 0 0,0 1 0,0-1 0,0 0 0,1 1 0,-1 0 0,1 0 0,0 0 0,-1 0 0,2 1 0,-1-1 0,0 1 0,1 0 0,-1 0 0,1 0 0,0 0 0,0 0 0,1 0 0,-3 7 0,2-2 0,-1-1 0,2 1 0,-1 0 0,1 0 0,0 0 0,1 0 0,0 0 0,0 0 0,1 0 0,0 0 0,3 9 0,-2-14 0,0 1 0,0-1 0,0 0 0,0 0 0,1 0 0,0 0 0,0-1 0,0 1 0,0-1 0,0 0 0,1 0 0,0 0 0,-1 0 0,1 0 0,0-1 0,0 0 0,1 0 0,-1 0 0,0 0 0,1-1 0,-1 1 0,1-1 0,-1 0 0,10 0 0,-1 1 0,-1-2 0,1 1 0,0-1 0,0-1 0,-1 0 0,1-1 0,0-1 0,13-4 0,-13 2 0,1-1 0,-1-1 0,0-1 0,-1 1 0,0-2 0,0 0 0,-1 0 0,0-1 0,0-1 0,17-22 0,-10 9 0,-1 0 0,-1-1 0,-2-1 0,17-40 0,-29 62 0,-1 1 0,0-1 0,1 1 0,-1-1 0,-1 1 0,1-1 0,-1 1 0,1-1 0,-1-7 0,0 11 0,0 0 0,0-1 0,0 1 0,-1 0 0,1 0 0,0 0 0,0-1 0,0 1 0,0 0 0,0 0 0,0-1 0,-1 1 0,1 0 0,0 0 0,0 0 0,0 0 0,0-1 0,-1 1 0,1 0 0,0 0 0,0 0 0,-1 0 0,1 0 0,0-1 0,0 1 0,0 0 0,-1 0 0,1 0 0,0 0 0,0 0 0,-1 0 0,1 0 0,0 0 0,0 0 0,-1 0 0,1 0 0,0 0 0,0 0 0,-1 0 0,1 0 0,0 1 0,-1-1 0,-19 16 0,-7 18 0,2 0 0,2 1 0,1 2 0,-27 61 0,33-65 0,1-8 0,15-25 0,0 1 0,0-1 0,0 0 0,0 0 0,0 0 0,-1 1 0,1-1 0,0 0 0,0 0 0,0 0 0,0 0 0,0 0 0,-1 1 0,1-1 0,0 0 0,0 0 0,0 0 0,-1 0 0,1 0 0,0 0 0,0 0 0,0 0 0,-1 0 0,1 1 0,0-1 0,0 0 0,0 0 0,-1 0 0,1 0 0,0 0 0,0 0 0,-1 0 0,1-1 0,0 1 0,0 0 0,0 0 0,-1 0 0,1 0 0,0 0 0,0 0 0,0 0 0,0 0 0,-1 0 0,1-1 0,0 1 0,0 0 0,0 0 0,-1 0 0,-4-15 0,3-19 0,1 22 0,0-12 0,1 1 0,1-1 0,7-44 0,-8 68 0,0-1 0,0 0 0,0 1 0,0-1 0,0 0 0,0 1 0,1-1 0,-1 1 0,0-1 0,0 0 0,1 1 0,-1-1 0,0 0 0,1 1 0,-1-1 0,0 1 0,1-1 0,-1 1 0,1-1 0,-1 1 0,1 0 0,-1-1 0,1 1 0,-1-1 0,1 1 0,0 0 0,-1-1 0,1 1 0,-1 0 0,1 0 0,0 0 0,-1-1 0,1 1 0,0 0 0,-1 0 0,1 0 0,0 0 0,-1 0 0,1 0 0,0 0 0,-1 0 0,1 1 0,0-1 0,-1 0 0,1 0 0,0 1 0,-1-1 0,1 0 0,-1 0 0,1 1 0,-1-1 0,1 1 0,-1-1 0,1 0 0,-1 1 0,1-1 0,-1 1 0,1 0 0,7 7 0,-1 0 0,1 0 0,5 10 0,-1-3 0,2 0 0,1 0 0,0-1 0,1-1 0,1-1 0,0 0 0,1-1 0,30 14 0,-40-21 0,0 0 0,0-1 0,0 0 0,1-1 0,-1 0 0,1 0 0,-1-1 0,1 0 0,-1 0 0,1-1 0,0 0 0,0 0 0,-1-1 0,1-1 0,-1 1 0,1-1 0,-1-1 0,1 0 0,-1 0 0,13-7 0,-15 6 0,0-2 0,0 1 0,-1 0 0,1-1 0,-1 0 0,0-1 0,-1 1 0,0-1 0,0 0 0,0 0 0,-1 0 0,0 0 0,0-1 0,-1 1 0,0-1 0,2-13 0,-1 3 0,-1 0 0,-1-1 0,0 1 0,-2 0 0,0-1 0,-4-19 0,-10-16 0,14 51 0,0 0 0,0 1 0,0-1 0,0 0 0,-1 1 0,1-1 0,-1 1 0,0 0 0,0-1 0,0 1 0,0 0 0,0 0 0,0 0 0,-1 0 0,-4-2 0,7 4 0,-1 0 0,0-1 0,1 1 0,-1 0 0,1 0 0,-1 0 0,0 0 0,1 0 0,-1 0 0,1 0 0,-1 1 0,0-1 0,1 0 0,-1 0 0,1 0 0,-1 1 0,0-1 0,1 0 0,-1 0 0,1 1 0,-1-1 0,1 0 0,-1 1 0,1-1 0,0 1 0,-1-1 0,1 1 0,-1-1 0,1 1 0,0-1 0,-1 1 0,1-1 0,0 1 0,0-1 0,-1 2 0,-7 24 0,2 13 0,1 0 0,2 1 0,2 57 0,24 120 0,18 1 0,23 175 0,-56-302-1365,-3-21-5461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0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24575,'3'-5'0,"0"0"0,1 0 0,0 0 0,0 0 0,0 1 0,0 0 0,1 0 0,-1 0 0,1 1 0,0-1 0,0 1 0,1 0 0,-1 1 0,1-1 0,-1 1 0,1 0 0,0 0 0,0 1 0,-1 0 0,1 0 0,11 0 0,-12 1 0,0 0 0,0 1 0,0 0 0,0 0 0,0 0 0,0 0 0,0 1 0,0 0 0,-1 0 0,1 0 0,-1 0 0,1 1 0,-1 0 0,0 0 0,0 0 0,0 0 0,0 1 0,-1 0 0,1-1 0,-1 1 0,0 1 0,0-1 0,-1 0 0,1 1 0,3 8 0,-4-9 0,-1 0 0,1 0 0,-1 1 0,0-1 0,0 0 0,0 1 0,0-1 0,-1 0 0,1 1 0,-1-1 0,-1 1 0,1-1 0,0 1 0,-1-1 0,0 0 0,0 1 0,-1-1 0,1 0 0,-3 5 0,1-5 0,0 0 0,0 0 0,-1 0 0,1 0 0,-1-1 0,0 1 0,0-1 0,0 0 0,0-1 0,0 1 0,-1-1 0,1 1 0,-1-1 0,0-1 0,1 1 0,-9 1 0,-52 9 0,60-12 0,1 1 0,0-1 0,-1 0 0,1 0 0,0 0 0,-1-1 0,1 0 0,0 0 0,0 0 0,0 0 0,0 0 0,-7-4 0,11 5-32,0 0 1,0 0-1,0 0 0,0 0 0,0 0 1,-1 0-1,1 0 0,0-1 0,0 1 1,0 0-1,0 0 0,0 0 0,0 0 1,0 0-1,-1-1 0,1 1 0,0 0 1,0 0-1,0 0 0,0 0 0,0 0 1,0-1-1,0 1 0,0 0 0,0 0 1,0 0-1,0-1 0,0 1 0,0 0 1,0 0-1,0 0 0,0 0 0,0-1 1,0 1-1,0 0 0,0 0 0,0 0 1,0 0-1,1 0 0,-1-1 0,0 1 1,0 0-1,8-6-6794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1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117 145 24575,'-4'-3'0,"0"1"0,-1 0 0,1 0 0,-1 1 0,1-1 0,-1 1 0,0 0 0,1 0 0,-1 1 0,0-1 0,0 1 0,-7 0 0,10 0 0,0 1 0,0-1 0,0 0 0,0 1 0,-1-1 0,1 1 0,0-1 0,0 1 0,0 0 0,0 0 0,0 0 0,0 0 0,1 0 0,-1 0 0,0 1 0,1-1 0,-1 1 0,0-1 0,1 1 0,0 0 0,-1-1 0,1 1 0,0 0 0,0 0 0,0 0 0,0 0 0,0 0 0,1 0 0,-2 2 0,2-2 0,0-1 0,-1 1 0,1-1 0,0 1 0,0-1 0,0 1 0,0-1 0,1 1 0,-1-1 0,0 1 0,1-1 0,-1 1 0,1-1 0,-1 1 0,1-1 0,0 1 0,-1-1 0,1 0 0,0 1 0,0-1 0,0 0 0,0 0 0,1 1 0,1 1 0,0-2 0,0 1 0,0 0 0,0 0 0,0-1 0,0 0 0,0 1 0,1-1 0,-1-1 0,5 2 0,-2-1 0,0 0 0,0-1 0,-1 1 0,1-1 0,0-1 0,0 1 0,0-1 0,0 0 0,0 0 0,-1-1 0,1 1 0,7-4 0,-10 2 0,0 1 0,0-1 0,0 0 0,-1 0 0,1 0 0,-1 0 0,1-1 0,-1 1 0,0-1 0,0 1 0,-1-1 0,1 0 0,-1 0 0,0 1 0,1-8 0,-1 8 0,0 1 0,-1 0 0,0-1 0,1 1 0,-1-1 0,0 1 0,0-1 0,-1 1 0,1-1 0,0 1 0,-1 0 0,0-1 0,1 1 0,-1 0 0,0-1 0,0 1 0,0 0 0,-1 0 0,1 0 0,0 0 0,-1 0 0,1 0 0,-1 0 0,0 0 0,0 1 0,-2-3 0,3 4 0,1 0 0,-1-1 0,0 1 0,1 0 0,-1 0 0,0 0 0,1 0 0,-1 0 0,0 0 0,1 0 0,-1 0 0,0 0 0,1 0 0,-1 0 0,0 0 0,1 0 0,-1 0 0,0 1 0,1-1 0,-1 0 0,0 1 0,1-1 0,-1 0 0,1 1 0,-1-1 0,0 1 0,1-1 0,-1 1 0,1-1 0,0 1 0,-1-1 0,1 1 0,-1-1 0,1 1 0,0 0 0,-1-1 0,1 1 0,0-1 0,0 1 0,0 0 0,-1-1 0,1 1 0,0 1 0,-6 32 0,6-29 0,0 1 0,1-1 0,0 1 0,0-1 0,0 1 0,1-1 0,-1 0 0,2 1 0,-1-1 0,0 0 0,1 0 0,0-1 0,0 1 0,0-1 0,1 1 0,0-1 0,-1 0 0,8 5 0,-6-4 0,1-1 0,0 0 0,0 0 0,1 0 0,-1 0 0,1-1 0,0 0 0,0-1 0,0 0 0,0 0 0,0 0 0,1-1 0,10 1 0,-16-2 0,0 0 0,0 0 0,0 0 0,0-1 0,0 1 0,0 0 0,0-1 0,0 0 0,0 1 0,0-1 0,0 0 0,0 0 0,-1 0 0,1 0 0,0 0 0,-1-1 0,1 1 0,-1 0 0,2-3 0,0 1 0,-1 0 0,0-1 0,0 1 0,0-1 0,0 0 0,-1 1 0,1-1 0,-1 0 0,1-5 0,0-9 0,0 1 0,-1-1 0,-2-27 0,0 31 0,1 12 0,-1-1 0,1 1 0,0 0 0,0 0 0,0-1 0,1 1 0,-1 0 0,0 0 0,1-1 0,1-3 0,-1 6 0,-1 0 0,0 0 0,1 0 0,-1 0 0,0 0 0,1 0 0,-1 0 0,1 0 0,-1 0 0,0 0 0,1 0 0,-1 0 0,0 0 0,1 1 0,-1-1 0,0 0 0,1 0 0,-1 0 0,0 1 0,1-1 0,-1 0 0,0 0 0,0 1 0,1-1 0,-1 0 0,0 1 0,0-1 0,0 0 0,1 0 0,-1 1 0,0-1 0,0 1 0,0-1 0,0 0 0,0 1 0,1-1 0,22 53 0,-21-47 0,11 33 0,-11-29 0,1 0 0,0 0 0,1-1 0,0 0 0,1 1 0,10 15 0,-14-24 0,0 0 0,-1 0 0,1 0 0,0 0 0,0 0 0,0 0 0,0 0 0,0-1 0,0 1 0,0 0 0,0-1 0,0 1 0,0-1 0,1 1 0,-1-1 0,0 1 0,0-1 0,0 0 0,1 0 0,-1 0 0,0 1 0,0-1 0,1 0 0,0-1 0,0 1 0,0-1 0,0 0 0,0 0 0,0 0 0,0 0 0,0 0 0,0 0 0,-1-1 0,1 1 0,0-1 0,-1 1 0,3-4 0,3-4 0,0-2 0,-1 1 0,10-20 0,-16 29 0,70-174 0,-70 175 0,0-1 0,0 1 0,0 0 0,0 0 0,0 0 0,0-1 0,0 1 0,0 0 0,0 0 0,0 0 0,0 0 0,0-1 0,0 1 0,0 0 0,0 0 0,0 0 0,1 0 0,-1-1 0,0 1 0,0 0 0,0 0 0,0 0 0,0 0 0,1 0 0,-1-1 0,0 1 0,0 0 0,0 0 0,0 0 0,1 0 0,-1 0 0,0 0 0,0 0 0,0 0 0,0 0 0,1 0 0,-1 0 0,0 0 0,0 0 0,0 0 0,1 0 0,-1 0 0,0 0 0,0 0 0,0 0 0,1 0 0,-1 0 0,0 0 0,0 0 0,0 0 0,4 14 0,-1 29 0,-3-35 0,0-2 0,1 1 0,0-1 0,0 0 0,0 0 0,1-1 0,0 1 0,0 0 0,0 0 0,1-1 0,0 0 0,0 1 0,0-1 0,8 8 0,-10-11 0,1-1 0,0 1 0,0-1 0,0 1 0,1-1 0,-1 0 0,0 1 0,0-1 0,1 0 0,-1-1 0,0 1 0,1 0 0,-1-1 0,1 1 0,-1-1 0,1 0 0,-1 0 0,1 0 0,-1 0 0,1 0 0,-1-1 0,1 1 0,-1-1 0,1 1 0,-1-1 0,1 0 0,-1 0 0,0 0 0,0 0 0,0-1 0,1 1 0,-1 0 0,0-1 0,0 0 0,2-2 0,2-2 0,-1 1 0,0-1 0,0 0 0,-1 0 0,0-1 0,0 1 0,0-1 0,-1 0 0,0 0 0,0 0 0,-1 0 0,3-14 0,10-25 0,-14 44 0,-1 1 0,0-1 0,1 1 0,0-1 0,-1 1 0,1-1 0,0 1 0,0 0 0,-1-1 0,1 1 0,0 0 0,0 0 0,1 0 0,-1-1 0,0 1 0,0 0 0,1 0 0,-1 1 0,0-1 0,1 0 0,-1 0 0,2 0 0,-1 1 0,-1 1 0,0-1 0,0 0 0,0 1 0,1-1 0,-1 1 0,0-1 0,0 1 0,0-1 0,0 1 0,0 0 0,0 0 0,0 0 0,0-1 0,0 1 0,0 0 0,-1 0 0,1 0 0,0 0 0,1 3 0,4 8 0,0 0 0,0 1 0,5 20 0,-10-32 0,7 24 0,-2-10 0,-1 1 0,0 0 0,-1 0 0,-1 0 0,0 0 0,0 31 0,-3-46 0,0 1 0,0-1 0,0 1 0,-1-1 0,1 0 0,0 1 0,-1-1 0,1 0 0,-1 1 0,1-1 0,-1 0 0,0 0 0,1 1 0,-3 1 0,3-3 0,0 0 0,-1 1 0,1-1 0,-1 0 0,1 0 0,-1 1 0,1-1 0,-1 0 0,1 0 0,-1 0 0,1 0 0,-1 1 0,0-1 0,1 0 0,-1 0 0,1 0 0,-1 0 0,1 0 0,-1-1 0,1 1 0,-1 0 0,1 0 0,-1 0 0,1 0 0,-2-1 0,0 0 0,0 0 0,0-1 0,0 1 0,0-1 0,1 0 0,-1 1 0,0-1 0,1 0 0,-1 0 0,1 0 0,-1 0 0,1 0 0,0 0 0,-1-4 0,0 1 0,1 1 0,-1-1 0,1 1 0,1-1 0,-1 1 0,1-1 0,0 0 0,0 1 0,0-1 0,0 0 0,1 1 0,0-1 0,0 1 0,0-1 0,3-5 0,-1 3 0,0 0 0,1 0 0,0 1 0,1 0 0,-1-1 0,1 2 0,0-1 0,11-9 0,-7 7 0,1 1 0,0 0 0,0 1 0,0 0 0,1 0 0,0 1 0,0 1 0,0 0 0,0 0 0,1 1 0,22-3 0,-31 6 0,0 0 0,-1 0 0,1 0 0,0 0 0,-1 0 0,1 1 0,0-1 0,-1 1 0,1 0 0,0 0 0,-1 0 0,1 0 0,-1 0 0,0 0 0,1 1 0,-1-1 0,0 1 0,0-1 0,0 1 0,0 0 0,0 0 0,0 0 0,0 0 0,-1 0 0,1 1 0,-1-1 0,0 0 0,1 1 0,-1-1 0,0 1 0,0-1 0,-1 1 0,1 0 0,-1-1 0,1 1 0,-1 0 0,0 3 0,1 11 0,-1-1 0,0 1 0,-1 0 0,-7 28 0,7-40 0,-11 61-1365,7-47-5461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2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24575,'-5'36'0,"4"25"0,1 2-8191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9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0 224 24575,'117'-52'0,"-76"36"0,0-2 0,43-28 0,-80 44 0,-1 0 0,0 0 0,0-1 0,0 1 0,0-1 0,0 0 0,0 0 0,-1 0 0,0 0 0,3-5 0,-4 7 0,-1 0 0,0 0 0,1 0 0,-1 0 0,0 0 0,0 0 0,0-1 0,0 1 0,0 0 0,0 0 0,0 0 0,0 0 0,0 0 0,0 0 0,-1 0 0,1 0 0,0 0 0,-1 0 0,1 0 0,-1 0 0,1 0 0,-1 0 0,1 0 0,-1 0 0,0 0 0,1 0 0,-1 1 0,0-1 0,0 0 0,0 0 0,0 1 0,1-1 0,-1 1 0,0-1 0,0 1 0,0-1 0,0 1 0,0 0 0,-2-1 0,-5-3 0,0 0 0,-1 1 0,0 0 0,0 1 0,0 0 0,-14-2 0,21 4 0,0 0 0,0 0 0,0 0 0,1 0 0,-1 0 0,0 0 0,0 0 0,0 1 0,0-1 0,1 1 0,-1-1 0,0 1 0,1 0 0,-1 0 0,0 0 0,1 0 0,-1 0 0,1 0 0,-1 0 0,1 0 0,0 0 0,-1 1 0,1-1 0,0 1 0,0-1 0,0 1 0,0-1 0,0 1 0,0-1 0,1 1 0,-1 0 0,0 0 0,1-1 0,-1 1 0,1 0 0,0 0 0,0 0 0,-1 0 0,2 2 0,0 22 0,1-1 0,2 1 0,0 0 0,2-1 0,15 42 0,1 8 0,4 25-1365,-15-63-5461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2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87 24575,'-4'-2'0,"1"0"0,-1 0 0,0 0 0,0 1 0,0-1 0,0 1 0,0 0 0,0 0 0,0 1 0,-1-1 0,1 1 0,0 0 0,0 0 0,0 0 0,-1 1 0,1-1 0,0 1 0,0 0 0,0 0 0,0 1 0,0-1 0,0 1 0,0 0 0,1 0 0,-1 0 0,1 0 0,-1 1 0,1-1 0,0 1 0,-5 5 0,5-5 0,0 0 0,0 0 0,0 1 0,1-1 0,-1 1 0,1 0 0,-1-1 0,1 1 0,1 0 0,-1 0 0,0 0 0,1 1 0,0-1 0,0 0 0,0 1 0,1-1 0,-1 0 0,1 1 0,0-1 0,0 1 0,1-1 0,-1 0 0,1 1 0,0-1 0,0 0 0,0 1 0,1-1 0,3 7 0,-2-7 0,-1-1 0,1 0 0,-1 0 0,1 0 0,0 0 0,1-1 0,-1 1 0,0-1 0,1 0 0,-1 0 0,1 0 0,-1 0 0,1 0 0,0-1 0,0 0 0,0 0 0,0 0 0,0 0 0,0 0 0,0-1 0,0 0 0,0 0 0,0 0 0,1 0 0,-1-1 0,0 0 0,0 0 0,0 0 0,0 0 0,-1 0 0,1-1 0,4-1 0,-5 1 0,0 1 0,0-1 0,0 0 0,0 0 0,0 0 0,0 0 0,0 0 0,-1 0 0,1-1 0,-1 0 0,0 1 0,1-1 0,-1 0 0,-1 0 0,1 0 0,0 0 0,-1 0 0,1-1 0,-1 1 0,0 0 0,0-1 0,0 1 0,-1-1 0,1 1 0,-1-1 0,0 1 0,0-1 0,0 1 0,0-1 0,-1 1 0,1-1 0,-1 1 0,0-1 0,0 1 0,0 0 0,-1 0 0,-2-6 0,-23-22 0,24 29 0,0-1 0,0 0 0,0 1 0,1-1 0,-1-1 0,1 1 0,-1 0 0,1 0 0,0-1 0,1 1 0,-3-7 0,4 9 0,0 0 0,0 0 0,1 1 0,-1-1 0,0 0 0,1 1 0,-1-1 0,1 0 0,-1 1 0,1-1 0,-1 1 0,1-1 0,0 1 0,-1-1 0,1 1 0,0-1 0,-1 1 0,1-1 0,0 1 0,0 0 0,-1-1 0,1 1 0,0 0 0,0 0 0,-1 0 0,1 0 0,0 0 0,0-1 0,0 1 0,-1 1 0,3-1 0,32-1 0,-31 1 0,3 0 0,-1 0 0,0 0 0,1 0 0,-1-1 0,0 0 0,1-1 0,-1 0 0,0 0 0,0 0 0,0 0 0,0-1 0,-1 0 0,1 0 0,-1-1 0,0 1 0,6-6 0,-9 12 0,-2 10 0,-6 21 0,4-25 0,2-6 0,-5 21 0,-1 46 0,6-64 0,0-1 0,0 1 0,0-1 0,1 1 0,0-1 0,0 1 0,0-1 0,1 0 0,0 0 0,0 0 0,0 0 0,1 0 0,-1 0 0,7 8 0,-8-12 0,0 0 0,0-1 0,0 1 0,0 0 0,0-1 0,0 1 0,0-1 0,0 1 0,0-1 0,0 0 0,0 1 0,0-1 0,1 0 0,-1 0 0,0 0 0,0 0 0,0 0 0,1 0 0,-1 0 0,0 0 0,0 0 0,0 0 0,0-1 0,0 1 0,1 0 0,-1-1 0,0 1 0,0-1 0,0 1 0,0-1 0,0 0 0,0 0 0,0 1 0,-1-1 0,1 0 0,0 0 0,0 0 0,1-1 0,5-6 0,-1 0 0,1-1 0,6-11 0,-11 16 0,15-25 0,14-35 0,-18 35 0,23-39 0,-35 67 0,0 0 0,-1-1 0,1 1 0,0 0 0,0 0 0,0 0 0,-1 0 0,1 0 0,0 0 0,0 0 0,1 0 0,-1 1 0,0-1 0,0 0 0,0 1 0,2-2 0,-2 3 0,-1-1 0,1 0 0,-1 0 0,1 0 0,-1 0 0,1 0 0,-1 1 0,1-1 0,-1 0 0,1 0 0,-1 1 0,1-1 0,-1 0 0,0 1 0,1-1 0,-1 0 0,0 1 0,1-1 0,-1 1 0,0-1 0,1 0 0,-1 1 0,0-1 0,0 1 0,1-1 0,-1 1 0,0 0 0,3 8 0,-1 0 0,-1-1 0,2 18 0,-1-12 0,3 27-116,-1-12 239,10 43 0,-12-65-259,0 1 0,1 0 0,0-1 0,1 1 0,0-1 1,0 0-1,0 0 0,1-1 0,0 1 0,6 6 0,9 3-6690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2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36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1007 26 24575,'-1'-1'0,"1"0"0,-1 0 0,1 0 0,-1 0 0,1 0 0,-1 0 0,0 0 0,0 0 0,1 0 0,-1 0 0,0 0 0,0 1 0,0-1 0,0 0 0,0 1 0,0-1 0,0 0 0,0 1 0,0 0 0,0-1 0,0 1 0,0-1 0,0 1 0,-1 0 0,1 0 0,0 0 0,-1 0 0,-40-5 0,36 4 0,-98 0 0,1 4 0,-124 19 0,-32 2 0,228-23 0,18-2 0,0 1 0,0 1 0,-16 3 0,25-3 0,1 0 0,0-1 0,0 2 0,0-1 0,0 0 0,0 1 0,0-1 0,0 1 0,0 0 0,1 0 0,-1 0 0,1 0 0,-1 0 0,1 0 0,0 1 0,0 0 0,-3 4 0,-2 9 0,1 0 0,0 0 0,1 1 0,1 0 0,0 0 0,2 0 0,0 1 0,0 19 0,0-10 0,-25 495 119,13-195-1603,6-209-5342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38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887 1 24575,'-15'652'0,"2"-342"0,13-303 0,0 0 0,-1 0 0,0 0 0,-1-1 0,1 1 0,-5 11 0,5-16 0,-1 0 0,1 0 0,0 0 0,-1 0 0,1 0 0,-1 0 0,0 0 0,1-1 0,-1 1 0,0-1 0,0 1 0,0-1 0,0 0 0,0 1 0,0-1 0,-1 0 0,1-1 0,0 1 0,-1 0 0,1-1 0,0 1 0,-4-1 0,-40 4 0,-76-5 0,23-2 0,-242 10-1365,149-2-5461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0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135 589 24575,'6'-35'0,"-1"15"0,-2 0 0,0-1 0,-1 1 0,-1-1 0,-3-30 0,2 50 0,0 0 0,0 0 0,0 0 0,0 0 0,0 0 0,-1 0 0,1 0 0,0 0 0,0 0 0,-1 0 0,1 1 0,-1-1 0,1 0 0,-1 0 0,1 0 0,-1 0 0,1 1 0,-1-1 0,0 0 0,1 0 0,-1 1 0,0-1 0,0 1 0,0-1 0,1 1 0,-1-1 0,0 1 0,-2-1 0,2 1 0,-1 0 0,1 0 0,-1 1 0,1-1 0,-1 1 0,1-1 0,-1 1 0,1 0 0,-1-1 0,1 1 0,0 0 0,-1 0 0,1 0 0,0 0 0,-2 2 0,-5 5 0,1 0 0,0 0 0,1 1 0,-8 13 0,3 0 0,1 1 0,1 1 0,2 0 0,0 0 0,-5 31 0,5-7 0,-1 88 0,8-123 0,1 0 0,0 0 0,0 1 0,1-1 0,1 0 0,0-1 0,1 1 0,9 19 0,-10-25 0,1-1 0,0 1 0,0-1 0,1 0 0,0 0 0,0-1 0,0 1 0,0-1 0,1 0 0,0-1 0,0 1 0,1-1 0,-1 0 0,1-1 0,0 1 0,10 2 0,-10-3 0,1 0 0,0-1 0,0 0 0,0-1 0,1 0 0,-1 0 0,0-1 0,0 0 0,1 0 0,-1 0 0,0-2 0,0 1 0,1-1 0,-1 0 0,-1 0 0,1-1 0,0 0 0,-1 0 0,1-1 0,-1 0 0,0-1 0,0 1 0,0-1 0,-1-1 0,0 1 0,0-1 0,0 0 0,-1 0 0,0-1 0,0 0 0,-1 0 0,1 0 0,-2 0 0,1-1 0,-1 1 0,4-13 0,0-4 0,-1-1 0,-1 0 0,-1 0 0,-1-1 0,-2 1 0,0 0 0,-2-1 0,0 1 0,-8-37 0,-5 31 0,14 31 0,-1-1 0,1 1 0,0-1 0,-1 1 0,1-1 0,0 1 0,-1 0 0,1-1 0,0 1 0,-1 0 0,1-1 0,-1 1 0,1 0 0,0-1 0,-1 1 0,1 0 0,-1 0 0,1 0 0,-1-1 0,1 1 0,-1 0 0,1 0 0,-1 0 0,1 0 0,-1 0 0,1 0 0,-1 0 0,1 0 0,-1 0 0,0 0 0,1 0 0,-1 1 0,1-1 0,-1 0 0,1 0 0,0 0 0,-1 1 0,1-1 0,-1 0 0,1 0 0,-1 1 0,1-1 0,0 0 0,-1 1 0,1-1 0,0 1 0,-1-1 0,1 0 0,0 1 0,-1-1 0,1 1 0,0-1 0,0 1 0,0-1 0,-1 1 0,1-1 0,0 1 0,0 0 0,-2 6 0,0-1 0,0 1 0,0 0 0,1 0 0,0 0 0,1 0 0,0 0 0,0 0 0,0 0 0,1 0 0,0 0 0,0 0 0,1-1 0,-1 1 0,2 0 0,-1-1 0,1 1 0,5 9 0,-3-6 0,1 0 0,0 0 0,0-1 0,1 0 0,0-1 0,0 1 0,1-1 0,0-1 0,0 1 0,1-1 0,12 7 0,-14-10 0,0-1 0,0 0 0,1 0 0,-1-1 0,1 1 0,0-2 0,0 1 0,-1-1 0,1 0 0,0-1 0,13-1 0,-18 1 0,0-1 0,0 1 0,0-1 0,-1 0 0,1 0 0,0 0 0,-1 0 0,1 0 0,-1-1 0,1 1 0,-1-1 0,0 1 0,1-1 0,-1 0 0,0 0 0,0 0 0,-1-1 0,1 1 0,0 0 0,-1 0 0,1-1 0,-1 1 0,0-1 0,0 0 0,0 1 0,0-1 0,0 0 0,0 0 0,-1 1 0,1-1 0,-1 0 0,0 0 0,0 0 0,-1-5 0,1 1 0,-1-1 0,0 0 0,-1 0 0,0 1 0,0-1 0,-1 1 0,0 0 0,0 0 0,-1 0 0,1 0 0,-2 0 0,1 1 0,-1 0 0,0 0 0,0 0 0,0 0 0,-1 1 0,-12-9 0,8 7 0,0 0 0,-1 1 0,1 0 0,-1 0 0,-1 1 0,1 1 0,-1 0 0,0 0 0,0 1 0,0 1 0,-15-2 0,24 4 0,0 0 0,0 0 0,0 0 0,0 1 0,0-1 0,0 1 0,0 0 0,-5 2 0,8-3 0,0 0 0,-1 0 0,1 0 0,0 0 0,0 0 0,0 0 0,-1 0 0,1 0 0,0 1 0,0-1 0,0 0 0,0 0 0,0 0 0,-1 0 0,1 0 0,0 1 0,0-1 0,0 0 0,0 0 0,0 0 0,0 0 0,0 1 0,-1-1 0,1 0 0,0 0 0,0 0 0,0 0 0,0 1 0,0-1 0,0 0 0,0 0 0,0 0 0,0 1 0,0-1 0,0 0 0,0 0 0,0 0 0,0 1 0,0-1 0,1 0 0,-1 0 0,16 7 0,-5-4 0,-1-1 0,1 0 0,0-1 0,0-1 0,0 0 0,0 0 0,0-1 0,0 0 0,14-4 0,-20 4 0,0-1 0,0 1 0,0-1 0,0 0 0,-1-1 0,1 1 0,0-1 0,-1 0 0,0 0 0,0-1 0,0 1 0,0-1 0,0 1 0,-1-1 0,1-1 0,-1 1 0,0 0 0,-1-1 0,1 1 0,-1-1 0,3-6 0,-2-2 0,0 1 0,-1-1 0,0 0 0,-1 0 0,-1-18 0,1-13 0,-1 44 0,0 0 0,0 0 0,0 0 0,0 0 0,0 0 0,0-1 0,0 1 0,0 0 0,0 0 0,0 0 0,0 0 0,0 0 0,0 0 0,0-1 0,0 1 0,0 0 0,0 0 0,0 0 0,0 0 0,0 0 0,0 0 0,0-1 0,0 1 0,0 0 0,0 0 0,0 0 0,1 0 0,-1 0 0,0 0 0,0 0 0,0 0 0,0 0 0,0-1 0,0 1 0,0 0 0,1 0 0,-1 0 0,0 0 0,0 0 0,0 0 0,0 0 0,0 0 0,0 0 0,1 0 0,-1 0 0,0 0 0,0 0 0,0 0 0,0 0 0,0 0 0,0 0 0,1 0 0,-1 0 0,0 0 0,8 8 0,7 15 0,-14-22 0,9 17 0,9 13 0,32 43 0,-46-67 0,1 0 0,0-1 0,0 1 0,1-1 0,0-1 0,0 1 0,0-1 0,0-1 0,1 1 0,0-1 0,14 5 0,-21-8 0,1-1 0,0 1 0,-1-1 0,1 1 0,0-1 0,-1 0 0,1 0 0,0 0 0,-1 0 0,1 0 0,0 0 0,-1-1 0,1 1 0,0 0 0,-1-1 0,1 1 0,-1-1 0,1 0 0,-1 1 0,1-1 0,-1 0 0,3-2 0,-3 1 0,1 0 0,0 0 0,-1 0 0,1 0 0,-1-1 0,0 1 0,0-1 0,0 1 0,0-1 0,0 1 0,0-1 0,0-4 0,0-6 0,0-1 0,-1 0 0,0 1 0,-3-18 0,-3-6 0,-19-62 0,12 54 0,11 30 0,8 16 0,18 26 0,-10-10 0,-11-14 0,-1-1 0,1 0 0,0 0 0,0 0 0,-1 0 0,1 0 0,1-1 0,-1 1 0,0-1 0,0 0 0,0 0 0,1 0 0,-1 0 0,0 0 0,1-1 0,5 0 0,-7 0 0,0-1 0,1 1 0,-1-1 0,0 0 0,0 0 0,0 0 0,0 0 0,-1 0 0,1 0 0,0 0 0,0-1 0,-1 1 0,1-1 0,-1 1 0,1-1 0,-1 0 0,1 1 0,-1-1 0,0 0 0,0 0 0,0 0 0,0 0 0,0 0 0,-1 0 0,1 0 0,-1 0 0,1-3 0,4-23 0,-1 0 0,-1 1 0,-2-1 0,-4-54 0,2-25 0,5 92 0,4 16 0,9 22 0,27 61 0,52 147 0,-22-45 0,16 8-1365,-71-151-5461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1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30 394 24575,'-14'-13'0,"1"-9"0,10-6 0,12-1 0,12-6 0,7-1 0,8-3 0,2-4 0,-1-4 0,-6-6 0,-10 4-8191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2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22 213 24575,'-1'-1'0,"1"0"0,0 0 0,-1 0 0,1 0 0,0 0 0,-1 0 0,1 1 0,-1-1 0,1 0 0,-1 0 0,0 1 0,1-1 0,-1 0 0,0 1 0,1-1 0,-1 1 0,0-1 0,0 1 0,-1-2 0,1 3 0,1-1 0,-1 0 0,1 1 0,0-1 0,-1 0 0,1 1 0,-1-1 0,1 0 0,0 1 0,-1-1 0,1 1 0,0-1 0,0 1 0,-1-1 0,1 1 0,0-1 0,0 1 0,0-1 0,0 1 0,-1-1 0,1 1 0,0-1 0,0 2 0,-1 41 0,4-19 0,1 0 0,1-1 0,2 1 0,0-1 0,1-1 0,1 1 0,1-1 0,2-1 0,0 0 0,1 0 0,19 22 0,-29-39 0,0-1 0,0 0 0,0 0 0,0-1 0,1 1 0,-1-1 0,1 0 0,0 1 0,0-1 0,4 1 0,-7-3 0,0 1 0,0-1 0,1 0 0,-1 0 0,0 0 0,0 0 0,0 0 0,1 0 0,-1 0 0,0 0 0,0 0 0,0-1 0,1 1 0,-1-1 0,0 1 0,0 0 0,0-1 0,0 0 0,0 1 0,0-1 0,0 0 0,0 1 0,0-1 0,0 0 0,-1 0 0,1 0 0,0 0 0,0 0 0,-1 0 0,1 0 0,0 0 0,-1 0 0,1 0 0,-1 0 0,0 0 0,1 0 0,-1-1 0,0 1 0,0-2 0,4-12 0,-1-1 0,-1 0 0,0 0 0,-2 0 0,1 0 0,-2 0 0,0 0 0,-7-30 0,4 27 0,-2-1 0,0 1 0,-1 1 0,-1-1 0,0 1 0,-19-28 0,16 33 0,13 25 0,14 24 0,-11-28 0,1-1 0,0 0 0,0 0 0,0 0 0,1-1 0,0 0 0,0 0 0,0-1 0,1 0 0,0 0 0,0-1 0,0 0 0,1 0 0,-1-1 0,1 0 0,0 0 0,0-1 0,0 0 0,0-1 0,0 0 0,0 0 0,15-2 0,-22 1 0,1 0 0,-1 0 0,1-1 0,-1 1 0,1-1 0,-1 1 0,0-1 0,1 0 0,-1 0 0,0 0 0,1-1 0,-1 1 0,0 0 0,0-1 0,0 1 0,0-1 0,-1 0 0,1 0 0,0 0 0,2-3 0,-2 1 0,-1 1 0,1-1 0,-1 0 0,0 1 0,0-1 0,0 0 0,-1 0 0,1 0 0,-1 1 0,0-1 0,0 0 0,-1-5 0,-1-4 0,-1 0 0,0 1 0,0-1 0,-2 1 0,1 0 0,-13-22 0,3 4 0,14 30 0,0 0 0,0 0 0,0 0 0,0-1 0,0 1 0,0 0 0,0 0 0,0 0 0,0-1 0,0 1 0,0 0 0,0 0 0,0 0 0,0-1 0,0 1 0,0 0 0,0 0 0,0 0 0,0 0 0,0-1 0,0 1 0,0 0 0,0 0 0,1 0 0,-1 0 0,0-1 0,0 1 0,0 0 0,0 0 0,0 0 0,1 0 0,-1 0 0,0 0 0,0 0 0,0 0 0,0-1 0,1 1 0,-1 0 0,0 0 0,0 0 0,0 0 0,1 0 0,17 7 0,55 28 0,-36-18 0,51 32 0,-83-45 0,1 1 0,-1-1 0,0 1 0,0 0 0,-1 0 0,1 1 0,-1-1 0,0 1 0,-1 0 0,1 0 0,4 13 0,-7-17 0,-1 0 0,1 0 0,-1 0 0,1 0 0,-1 1 0,0-1 0,0 0 0,0 0 0,0 0 0,0 1 0,0-1 0,-1 0 0,1 0 0,-1 0 0,1 0 0,-3 4 0,2-4 0,-1 0 0,1 0 0,-1 0 0,0-1 0,0 1 0,0 0 0,0-1 0,0 0 0,0 1 0,0-1 0,0 0 0,0 0 0,-1 0 0,1 0 0,0 0 0,-1-1 0,1 1 0,-4 0 0,3-1 0,-1 1 0,1 0 0,-1-1 0,0 0 0,1 0 0,-1 0 0,1 0 0,-1-1 0,1 1 0,-1-1 0,1 0 0,-1 0 0,1 0 0,-1 0 0,1-1 0,0 0 0,0 1 0,0-1 0,0 0 0,0 0 0,0-1 0,0 1 0,1-1 0,-1 1 0,-3-7 0,3 5 0,1 0 0,0 0 0,0-1 0,0 1 0,1-1 0,0 0 0,0 1 0,0-1 0,0 0 0,1 0 0,-1 1 0,1-1 0,1 0 0,-1 0 0,0 0 0,1 1 0,0-1 0,1 0 0,1-6 0,1 2 0,1-1 0,-1 1 0,2 0 0,-1 0 0,1 1 0,1 0 0,-1 0 0,1 0 0,14-11 0,6-2 0,48-29 0,-34 24 0,-20 7 0,-20 18 0,-1 1 0,1-1 0,-1 0 0,1 1 0,-1-1 0,1 1 0,-1-1 0,0 0 0,1 1 0,-1-1 0,0 0 0,1 0 0,-1 1 0,0-1 0,0 0 0,0 0 0,0 1 0,0-1 0,0 0 0,0 0 0,0 0 0,0 1 0,0-1 0,0 0 0,0 0 0,-1 1 0,1-1 0,0 0 0,0 1 0,-1-1 0,1 0 0,-1 0 0,0 2 0,0 1 0,0 0 0,0 0 0,0 0 0,0 0 0,0 0 0,1 0 0,-1 1 0,1-1 0,-1 0 0,1 4 0,1 9-124,1 0 0,0-1 0,1 0 0,0 0 0,1 0 0,1 0-1,0 0 1,1-1 0,0 0 0,13 19 0,-9-18-6702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2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24575,'18'27'0,"15"17"0,10 11 0,7 5 0,-5-9-8191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2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185 221 24575,'-8'-10'0,"0"1"0,-1 0 0,0 0 0,-1 1 0,0 0 0,0 0 0,-15-7 0,22 14 0,1 0 0,-1-1 0,0 1 0,1 1 0,-1-1 0,0 0 0,0 1 0,0-1 0,0 1 0,0 0 0,1 0 0,-1 0 0,0 0 0,0 0 0,-5 2 0,6-1 0,-1 0 0,1 1 0,-1-1 0,1 1 0,0 0 0,-1 0 0,1 0 0,0 0 0,0 0 0,1 0 0,-1 0 0,0 1 0,1-1 0,-1 1 0,1-1 0,0 1 0,0-1 0,0 1 0,-1 3 0,0 1 0,0-1 0,1 1 0,-1-1 0,2 1 0,-1 0 0,1 0 0,0-1 0,0 1 0,1 0 0,0 0 0,0-1 0,0 1 0,1 0 0,0-1 0,0 0 0,1 1 0,0-1 0,0 0 0,5 7 0,-4-8 0,-1 0 0,1 0 0,0-1 0,1 0 0,-1 0 0,0 0 0,1 0 0,0-1 0,0 1 0,0-1 0,1 0 0,-1-1 0,1 1 0,-1-1 0,1-1 0,0 1 0,0-1 0,-1 0 0,1 0 0,0 0 0,0-1 0,8 0 0,-11 0 0,1-1 0,-1 1 0,1-1 0,-1 0 0,0 0 0,1 0 0,-1 0 0,0-1 0,0 1 0,0-1 0,0 0 0,0 0 0,0 0 0,0 0 0,-1 0 0,1-1 0,-1 1 0,3-4 0,-1 0 0,-1 0 0,1 0 0,-2 0 0,1 0 0,0 0 0,-1 0 0,-1-1 0,1 1 0,0-8 0,0-1 0,-1 1 0,0-1 0,-1 1 0,-1-1 0,-1 1 0,0 0 0,0-1 0,-6-16 0,-9-7 0,19 41 0,1 0 0,0-1 0,0 1 0,0-1 0,0 0 0,0 0 0,0 0 0,0 0 0,1-1 0,-1 1 0,1-1 0,-1 0 0,1 0 0,0 0 0,-1-1 0,1 1 0,0-1 0,-1 0 0,1 0 0,0 0 0,0 0 0,-1 0 0,1-1 0,0 0 0,5-2 0,-2 0 0,0 0 0,-1-1 0,0 0 0,0 0 0,0-1 0,0 1 0,0-1 0,-1-1 0,0 1 0,0-1 0,-1 0 0,5-7 0,-4 4 0,21-28 0,-25 37 0,-1-1 0,0 1 0,1-1 0,-1 1 0,0-1 0,1 1 0,-1-1 0,1 1 0,-1 0 0,0-1 0,1 1 0,-1 0 0,1-1 0,0 1 0,-1 0 0,1 0 0,-1-1 0,1 1 0,-1 0 0,1 0 0,-1 0 0,1 0 0,0 0 0,-1 0 0,1 0 0,-1 0 0,1 0 0,0 0 0,-1 0 0,1 0 0,-1 0 0,1 0 0,-1 1 0,1-1 0,0 0 0,-1 0 0,1 1 0,-1-1 0,1 0 0,-1 1 0,1-1 0,-1 1 0,0-1 0,1 0 0,-1 1 0,1-1 0,-1 1 0,0-1 0,0 1 0,1-1 0,-1 1 0,0-1 0,0 1 0,1 0 0,-1-1 0,0 1 0,0-1 0,0 2 0,3 10-144,0 1-1,-1 0 0,-1 0 0,0 0 0,-1 0 1,0 0-1,-4 19 0,4-28-62,-5 47-6619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3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1690 1 24575,'-73'20'0,"1"4"0,-130 63 0,-122 91 0,171-90 0,-45 22 0,-363 211 0,553-316 0,-12 7 0,1 0 0,-29 26 0,37-23-50,11-14 54,0-1-1,0 0 1,0 0 0,0 1-1,0-1 1,0 0 0,0 1-1,0-1 1,0 0 0,0 0-1,0 1 1,0-1 0,0 0-1,0 0 1,0 1 0,1-1-1,-1 0 1,0 0 0,0 1-1,0-1 1,0 0 0,1 0-1,-1 0 1,0 1 0,0-1 0,1 0-1,-1 0 1,0 0 0,0 0-1,0 0 1,1 0 0,-1 1-1,1-1 1,1 0-148,1 1 0,-1-1 0,1 0 0,0 0 0,-1 0 0,1 0 0,-1-1 0,1 1 0,4-2 0,26-9-6682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0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6 498 24575,'5'26'0,"1"23"0,4 12 0,1 4 0,-2 0 0,-3-7 0,3-8 0,0-17 0,-3-15-8191</inkml:trace>
  <inkml:trace contextRef="#ctx0" brushRef="#br0" timeOffset="1">32 0 24575,'-8'23'0,"-4"24"0,1 18 0,10 12 0,11 5 0,4-11-8191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3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1260 6 24575,'2'-1'0,"-1"0"0,1 0 0,-1 1 0,1-1 0,0 1 0,-1-1 0,1 1 0,-1 0 0,1-1 0,0 1 0,-1 0 0,1 0 0,0 0 0,0 0 0,-1 1 0,1-1 0,0 0 0,-1 1 0,1-1 0,2 2 0,-4-1 0,0 0 0,1 0 0,-1 0 0,0 0 0,1 0 0,-1 0 0,0 0 0,0 0 0,0 0 0,0 0 0,0 0 0,0 0 0,0 0 0,0 0 0,-1 0 0,1 0 0,0 0 0,-1 0 0,1 0 0,0 0 0,-1 0 0,1 0 0,-2 1 0,-6 12 0,-1-1 0,-20 25 0,-330 333 0,-29-28 0,188-170 0,-53 46-1365,206-178-5461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3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1 24575,'-23'26'0,"-11"23"0,-4 25 0,-1 18 0,7 15 0,9 7 0,7-2 0,12-2 0,16-11 0,9-14 0,6-12 0,8-19 0,6-13 0,1-15 0,2-10 0,-2-19 0,-8-7-8191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3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106 368 24575,'0'13'0,"0"14"0,0 10 0,0 9 0,4 0 0,7 2 0,5-3 0,0-5 0,1-5 0,4-16 0,-3-22 0,-5-23 0,-3-7-8191</inkml:trace>
  <inkml:trace contextRef="#ctx0" brushRef="#br0" timeOffset="1">1 1 24575,'0'31'0,"4"19"0,7 11 0,9-2 0,2-10-8191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4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24575,'-1'30'0,"1"59"0,1-80 0,0 0 0,0-1 0,1 1 0,0 0 0,0-1 0,1 1 0,0-1 0,4 8 0,-6-14 0,0 0 0,0-1 0,0 1 0,0-1 0,0 1 0,0-1 0,0 0 0,0 1 0,0-1 0,1 0 0,-1 0 0,1 0 0,-1 0 0,1 0 0,-1 0 0,1 0 0,0 0 0,2 0 0,-3-1 0,0 0 0,1 0 0,-1 0 0,0 0 0,0-1 0,0 1 0,1 0 0,-1-1 0,0 1 0,0-1 0,0 1 0,0-1 0,0 1 0,0-1 0,0 0 0,0 0 0,0 1 0,0-1 0,-1 0 0,2-2 0,3-3 0,-1 0 0,-1 0 0,1 0 0,-1-1 0,0 0 0,-1 0 0,3-9 0,22-100 0,-27 116 0,0 0 0,0 0 0,0 0 0,0-1 0,0 1 0,0 0 0,0 0 0,0-1 0,0 1 0,1 0 0,-1 0 0,0 0 0,0-1 0,0 1 0,0 0 0,0 0 0,0 0 0,1 0 0,-1-1 0,0 1 0,0 0 0,0 0 0,0 0 0,1 0 0,-1 0 0,0-1 0,0 1 0,0 0 0,1 0 0,-1 0 0,0 0 0,0 0 0,0 0 0,1 0 0,-1 0 0,1 0 0,7 6 0,7 19 0,-12-21 0,-2-2 0,5 9 0,1-1 0,1 0 0,0 0 0,9 10 0,-16-19 0,0 0 0,0 0 0,1 0 0,-1 0 0,0 0 0,0-1 0,0 1 0,1 0 0,-1-1 0,0 1 0,1-1 0,-1 1 0,0-1 0,1 1 0,-1-1 0,1 0 0,-1 0 0,1 0 0,1 0 0,-2-1 0,1 1 0,-1-1 0,0 0 0,1 0 0,-1 0 0,0 0 0,0 0 0,1 0 0,-1-1 0,0 1 0,0 0 0,0-1 0,-1 1 0,1 0 0,0-1 0,0 1 0,-1-1 0,1 1 0,-1-1 0,1 1 0,-1-1 0,0-1 0,3-10 0,-1 1 0,0-1 0,-1-25 0,1-4 0,-2 42 0,0 0 0,0-1 0,0 1 0,0 0 0,0 0 0,0-1 0,0 1 0,0 0 0,0 0 0,0-1 0,0 1 0,0 0 0,0 0 0,1 0 0,-1-1 0,0 1 0,0 0 0,0 0 0,0 0 0,0-1 0,0 1 0,1 0 0,-1 0 0,0 0 0,0 0 0,0-1 0,0 1 0,1 0 0,-1 0 0,0 0 0,0 0 0,1 0 0,-1 0 0,0 0 0,0 0 0,1 0 0,9 5 0,14 23 0,-11-13 0,-11-13 0,-1 0 0,1 0 0,0-1 0,0 1 0,0-1 0,0 1 0,0-1 0,0 0 0,1 0 0,-1 0 0,0 0 0,1 0 0,-1 0 0,0-1 0,1 1 0,-1-1 0,1 1 0,-1-1 0,1 0 0,-1 0 0,1 0 0,-1-1 0,1 1 0,-1-1 0,1 1 0,-1-1 0,0 0 0,1 0 0,2-1 0,-1-1 0,0 0 0,0 0 0,0-1 0,-1 1 0,1-1 0,-1 0 0,0 0 0,0 0 0,-1-1 0,1 1 0,-1-1 0,0 1 0,3-10 0,12-38 0,-17 52 0,0-1 0,0 1 0,1-1 0,-1 1 0,0 0 0,0-1 0,0 1 0,0-1 0,0 1 0,1 0 0,-1-1 0,0 1 0,0 0 0,1-1 0,-1 1 0,0 0 0,1 0 0,-1-1 0,0 1 0,1 0 0,-1 0 0,0-1 0,1 1 0,-1 0 0,0 0 0,1 0 0,-1 0 0,1 0 0,-1-1 0,0 1 0,1 0 0,-1 0 0,1 0 0,-1 0 0,0 0 0,1 0 0,-1 0 0,1 1 0,-1-1 0,0 0 0,1 0 0,-1 0 0,1 0 0,-1 0 0,0 1 0,1-1 0,-1 0 0,0 0 0,1 1 0,-1-1 0,0 0 0,1 0 0,-1 1 0,0-1 0,0 0 0,1 1 0,-1-1 0,0 0 0,0 1 0,0-1 0,1 1 0,13 28 0,-13-27 0,105 355 0,-70-219 0,13 44-1365,-32-111-5461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4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24575,'32'-5'0,"18"8"0,6 8 0,-7 11 0,-12 6 0,-11 2 0,-12 1 0,-15 0 0,-18-1 0,-14-6 0,-10-6 0,-8-7 0,6-10 0,11-9 0,14-8 0,21-10 0,18-5 0,7 3-8191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5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75 153 24575,'-3'0'0,"0"1"0,0 0 0,0-1 0,0 1 0,0 1 0,1-1 0,-1 0 0,0 1 0,1-1 0,-1 1 0,1 0 0,0-1 0,-1 1 0,1 1 0,0-1 0,0 0 0,0 0 0,1 1 0,-1-1 0,-2 5 0,1-2 0,0 0 0,1 0 0,-1 1 0,1-1 0,0 1 0,0 0 0,1-1 0,-1 1 0,1 8 0,1-11 0,0 1 0,1-1 0,0 1 0,0-1 0,0 1 0,0-1 0,0 1 0,1-1 0,-1 0 0,1 0 0,0 0 0,0 0 0,0 0 0,0 0 0,1 0 0,-1-1 0,1 1 0,-1-1 0,1 0 0,0 0 0,0 0 0,0 0 0,0 0 0,4 1 0,-2-1 0,0 1 0,1-1 0,-1-1 0,0 1 0,0-1 0,1 0 0,-1 0 0,1 0 0,-1-1 0,1 0 0,-1 0 0,1 0 0,-1-1 0,1 0 0,6-1 0,-10 1 0,0 0 0,1 0 0,-1 0 0,0 0 0,0-1 0,0 1 0,-1-1 0,1 1 0,0-1 0,0 1 0,-1-1 0,1 0 0,-1 0 0,1 0 0,-1 0 0,0 0 0,1-3 0,0 0 0,0 0 0,-1 0 0,1 0 0,-1 0 0,-1 0 0,1-1 0,-1-6 0,0-7 0,-2 0 0,-1 0 0,-5-21 0,8 40 0,-1-4 0,-2-8 0,1-1 0,0 0 0,0-20 0,2 31 0,0 1 0,0-1 0,0 0 0,0 1 0,1-1 0,-1 1 0,0-1 0,1 1 0,-1-1 0,1 1 0,0-1 0,-1 1 0,1 0 0,0-1 0,0 1 0,2-2 0,-2 2 0,0 1 0,0-1 0,0 1 0,0-1 0,1 1 0,-1 0 0,0 0 0,0 0 0,1-1 0,-1 1 0,0 0 0,0 1 0,0-1 0,1 0 0,-1 0 0,0 0 0,0 1 0,1-1 0,-1 0 0,0 1 0,0-1 0,0 1 0,0 0 0,0-1 0,1 2 0,7 4 0,-1 0 0,-1 1 0,1 0 0,-1 1 0,0 0 0,0 0 0,-1 0 0,0 1 0,-1 0 0,0 0 0,0 0 0,-1 1 0,0-1 0,-1 1 0,0 0 0,2 17 0,-8-12 0,-5-18 0,6 1 0,0 0 0,0-1 0,0 1 0,1 0 0,-1-1 0,1 1 0,0-1 0,0 0 0,-2-3 0,2 0 9,0-1 1,1 0-1,-1 0 0,1 1 0,1-1 1,-1 0-1,1 1 0,0-1 0,1 0 0,-1 1 1,1-1-1,5-9 0,-2 5-257,1 0 1,0 0-1,1 0 1,1 1-1,14-17 1,6-1-6579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6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52 248 24575,'-2'2'0,"0"1"0,0 0 0,1-1 0,-1 1 0,1 0 0,-1 0 0,1 0 0,0 0 0,0 0 0,1 1 0,-1-1 0,1 0 0,-1 0 0,1 6 0,4 48 0,-3-53 0,3 20 0,2-1 0,1 1 0,18 42 0,-14-40 0,-1 1 0,8 34 0,-18-59 0,1 0 0,-1-1 0,1 1 0,-1-1 0,0 1 0,0 0 0,0-1 0,0 1 0,0 0 0,0-1 0,0 1 0,-1 0 0,1-1 0,0 1 0,-1 0 0,1-1 0,-1 1 0,0-1 0,0 1 0,-1 2 0,1-4 0,0 1 0,-1-1 0,1 0 0,0 1 0,0-1 0,-1 0 0,1 0 0,0 0 0,0 0 0,-1 0 0,1 0 0,0 0 0,0 0 0,-1 0 0,1 0 0,0-1 0,0 1 0,0-1 0,-1 1 0,1-1 0,0 1 0,0-1 0,0 0 0,0 1 0,0-1 0,0 0 0,-1-1 0,-6-4 0,1 0 0,0 0 0,0-1 0,1 1 0,0-2 0,0 1 0,1-1 0,-1 0 0,2 0 0,-6-12 0,8 17 0,1 0 0,-1 0 0,1 0 0,0 0 0,0 1 0,1-2 0,-1 1 0,1 0 0,-1 0 0,1 0 0,0 0 0,0 0 0,0 0 0,1 0 0,-1 0 0,1 0 0,-1 0 0,1 0 0,0 0 0,0 0 0,1 0 0,-1 0 0,1 0 0,-1 1 0,1-1 0,0 1 0,0-1 0,0 1 0,0 0 0,0 0 0,0-1 0,1 2 0,-1-1 0,6-3 0,11-3 0,0 0 0,1 2 0,0 0 0,0 2 0,0 0 0,1 1 0,37-1 0,-26 2 0,0-1 0,32-9 0,-61 11 0,1 0 0,-1 0 0,1-1 0,-1 0 0,1 1 0,-1-1 0,0-1 0,5-3 0,-8 6 0,1-1 0,-1 1 0,1-1 0,-1 1 0,1-1 0,-1 1 0,1-1 0,-1 1 0,1-1 0,-1 0 0,0 1 0,1-1 0,-1 0 0,0 1 0,0-1 0,1 0 0,-1 1 0,0-1 0,0 0 0,0 1 0,0-1 0,0 0 0,0 0 0,0 1 0,0-1 0,0 0 0,-1 1 0,1-1 0,0 0 0,0 1 0,0-1 0,-1 0 0,1 1 0,0-1 0,-1 1 0,1-1 0,-1 0 0,1 1 0,-1-1 0,1 1 0,-1-1 0,1 1 0,-1-1 0,1 1 0,-1 0 0,0-1 0,1 1 0,-1 0 0,1-1 0,-1 1 0,-1 0 0,0-1 0,-1 0 0,0 0 0,0 0 0,0 1 0,0-1 0,0 1 0,0 0 0,0 0 0,1 0 0,-1 0 0,0 1 0,0-1 0,0 1 0,0-1 0,0 1 0,0 0 0,1 0 0,-1 1 0,0-1 0,1 0 0,-1 1 0,1 0 0,-1-1 0,1 1 0,-3 3 0,-1 0 0,1 0 0,0 1 0,0-1 0,0 1 0,0 0 0,1 0 0,0 0 0,0 1 0,-2 7 0,4-9 0,0 0 0,1 1 0,-1-1 0,1 1 0,1-1 0,-1 1 0,1 0 0,0-1 0,0 1 0,1 0 0,-1-1 0,1 1 0,1-1 0,-1 1 0,3 4 0,-3-7 0,0 0 0,1-1 0,-1 1 0,1-1 0,0 1 0,-1-1 0,1 0 0,0 0 0,1 0 0,-1 0 0,0 0 0,1 0 0,-1 0 0,1-1 0,-1 1 0,1-1 0,-1 0 0,1 0 0,0 0 0,0 0 0,0 0 0,0-1 0,-1 1 0,1-1 0,0 0 0,0 0 0,0 0 0,0 0 0,6-1 0,-7 0 0,0 1 0,1-1 0,-1 0 0,0 0 0,1 0 0,-1 0 0,0 0 0,0 0 0,0 0 0,0-1 0,0 1 0,0-1 0,0 0 0,0 1 0,-1-1 0,1 0 0,-1 0 0,1 0 0,-1 0 0,0 0 0,0 0 0,0-1 0,0 1 0,0 0 0,0-1 0,-1 1 0,2-4 0,0-8 0,-1 0 0,1 0 0,-3-25 0,1 8 0,0 30 0,0 1 0,0 0 0,0-1 0,0 1 0,0 0 0,0-1 0,0 1 0,0 0 0,1-1 0,-1 1 0,0-1 0,0 1 0,0 0 0,0-1 0,0 1 0,1 0 0,-1 0 0,0-1 0,0 1 0,1 0 0,-1-1 0,0 1 0,0 0 0,1 0 0,-1 0 0,0-1 0,1 1 0,-1 0 0,0 0 0,1 0 0,-1 0 0,0-1 0,1 1 0,-1 0 0,0 0 0,1 0 0,-1 0 0,0 0 0,1 0 0,-1 0 0,1 0 0,-1 0 0,0 0 0,1 0 0,-1 0 0,0 1 0,1-1 0,-1 0 0,0 0 0,1 0 0,-1 0 0,0 1 0,1-1 0,-1 0 0,0 0 0,0 0 0,1 1 0,23 18 0,-15-12 0,0-1 0,0-1 0,0 0 0,0 0 0,1-1 0,0 0 0,15 4 0,-23-8 0,0 1 0,1 0 0,-1-1 0,0 1 0,1-1 0,-1 0 0,0 1 0,1-1 0,-1 0 0,0-1 0,1 1 0,-1 0 0,0-1 0,1 1 0,-1-1 0,0 0 0,0 0 0,1 0 0,-1 0 0,0 0 0,0 0 0,0 0 0,0-1 0,-1 1 0,1-1 0,0 1 0,0-1 0,-1 0 0,1 0 0,-1 0 0,0 0 0,0 0 0,1 0 0,0-3 0,0-3 0,1-1 0,-1 1 0,-1-1 0,0 0 0,0 0 0,-1 1 0,0-1 0,0 0 0,-1 0 0,0 0 0,0 0 0,-1 1 0,-5-15 0,0 16 0,4 13 0,2 15 0,3-15 0,-1-1 0,1 0 0,1 1 0,-1-1 0,1 0 0,0-1 0,0 1 0,0 0 0,0-1 0,1 0 0,0 1 0,0-1 0,7 5 0,-10-8 0,0 0 0,1 0 0,-1 0 0,1 0 0,-1 0 0,1 0 0,-1-1 0,1 1 0,0 0 0,-1-1 0,1 1 0,0-1 0,-1 0 0,1 0 0,0 1 0,0-1 0,-1 0 0,1 0 0,0-1 0,0 1 0,-1 0 0,1 0 0,0-1 0,-1 1 0,1-1 0,0 0 0,-1 1 0,1-1 0,-1 0 0,1 0 0,-1 0 0,1 0 0,-1 0 0,0 0 0,0-1 0,1 1 0,-1 0 0,0-1 0,0 1 0,0-1 0,0 1 0,-1-1 0,1 1 0,0-1 0,-1 0 0,1 1 0,0-3 0,10-35 0,-11 33 0,1 1 0,0 0 0,0 0 0,1-1 0,-1 1 0,1 0 0,0 0 0,1 0 0,-1 1 0,1-1 0,0 1 0,0-1 0,4-3 0,-6 7 0,1 1 0,-1-1 0,0 1 0,0 0 0,0 0 0,1 0 0,-1 0 0,0 0 0,0 0 0,0 0 0,1 0 0,-1 0 0,0 1 0,0-1 0,0 0 0,0 1 0,1-1 0,-1 1 0,0-1 0,0 1 0,0 0 0,0-1 0,0 1 0,1 1 0,29 24 0,-21-16 0,-2-3 0,1 0 0,0 0 0,0-1 0,1 0 0,18 8 0,-26-14 0,0 1 0,0 0 0,0-1 0,0 1 0,0-1 0,0 1 0,1-1 0,-1 0 0,0 0 0,0 0 0,0 0 0,1-1 0,-1 1 0,0 0 0,0-1 0,0 0 0,0 1 0,0-1 0,0 0 0,0 0 0,0 0 0,0 0 0,0-1 0,0 1 0,-1 0 0,1-1 0,0 1 0,-1-1 0,0 0 0,1 1 0,-1-1 0,0 0 0,0 0 0,0 0 0,0 0 0,2-4 0,0-2 0,-1 0 0,1-1 0,-2 0 0,1 0 0,-1 1 0,0-1 0,-1 0 0,0 0 0,0 0 0,-1 0 0,0 0 0,-3-9 0,-5-18 0,-20-53 0,23 73 0,-7-13 0,6 20 0,7 18 0,6 19 0,2-1 0,2 0 0,0-1 0,16 29 0,2 6 0,-19-39 0,-3-6 0,1 0 0,1 0 0,0-1 0,14 20 0,-12-25-1365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6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13 137 24575,'-9'-18'0,"6"-6"0,8-3 0,12 3 0,7 5 0,10 6 0,2 6 0,-9 3 0,-14 3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7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24575,'22'27'0,"12"22"0,5 16 0,-5 10 0,-8 11 0,-12 3 0,-18-4 0,-18-8 0,-13-7 0,-9-13 0,-8-15 0,2-14 0,9-22 0,12-11-8191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3:54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91 104 24575,'-13'1'0,"-1"1"0,1 0 0,0 1 0,-24 9 0,40-10 0,15 1 0,22-1 0,188-1 0,229-4 0,-107-23 0,-207 16 0,194-6 0,-262 16 0,136-3 0,-162-1 0,0-1 0,61-16 0,50-19-1365,-149 37-5461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0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24575,'0'20'0,"1"1"0,0-1 0,2 1 0,7 26 0,-9-41 0,1 0 0,0 0 0,0-1 0,0 1 0,0-1 0,1 1 0,0-1 0,0 0 0,1 0 0,0-1 0,-1 1 0,1-1 0,1 1 0,-1-1 0,1-1 0,-1 1 0,1 0 0,0-1 0,1 0 0,-1-1 0,7 4 0,-10-6 0,0 1 0,1 0 0,-1-1 0,1 0 0,-1 1 0,1-1 0,-1 0 0,1 0 0,-1-1 0,1 1 0,-1 0 0,1-1 0,-1 1 0,1-1 0,-1 0 0,0 0 0,1 0 0,-1 0 0,4-3 0,-2 1 0,0-1 0,0 1 0,0-1 0,-1 0 0,1 0 0,-1-1 0,0 1 0,4-9 0,2-5 0,-2 0 0,-1 0 0,0 0 0,3-22 0,5-65 0,-14 105 0,0 0 0,0 0 0,0 0 0,0 0 0,0 0 0,0 0 0,0 1 0,1-1 0,-1 0 0,0 0 0,0 0 0,0 0 0,0 0 0,0 0 0,1 0 0,-1 0 0,0 0 0,0 0 0,0 0 0,0 0 0,0 0 0,1 0 0,-1 0 0,0 0 0,0 0 0,0 0 0,0 0 0,1 0 0,-1 0 0,0 0 0,0 0 0,0 0 0,0 0 0,0 0 0,1 0 0,-1 0 0,0 0 0,0 0 0,0 0 0,0 0 0,0-1 0,0 1 0,1 0 0,-1 0 0,0 0 0,0 0 0,0 0 0,0 0 0,0-1 0,0 1 0,0 0 0,0 0 0,0 0 0,0 0 0,0 0 0,0-1 0,0 1 0,0 0 0,0 0 0,0 0 0,0-1 0,8 17 0,13 44 0,-3 1 0,19 118 0,-5 130 0,-29-281 0,-2-1 0,-1 1 0,-1-1 0,-8 45 0,7-65 0,0-1 0,0 1 0,0 0 0,-1 0 0,0-1 0,0 0 0,-1 0 0,0 0 0,-9 11 0,9-13 0,0-1 0,0 1 0,0-1 0,0 0 0,-1 0 0,1-1 0,-1 1 0,0-1 0,0 0 0,0-1 0,0 1 0,0-1 0,0 0 0,0 0 0,-6 0 0,4 0-124,0-1 0,0 0 0,0-1 0,1 0 0,-1 0 0,0 0-1,0-1 1,1 0 0,-1 0 0,-10-6 0,-18-13-6702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3:55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24575,'4'-3'0,"-1"1"0,1-1 0,0 1 0,0 0 0,0 0 0,0 0 0,1 0 0,-1 1 0,0-1 0,1 1 0,-1 0 0,8 0 0,62-1 0,-49 2 0,44-2 0,393 9 0,-300 16 0,-107-12 0,96 4 0,-99-17 19,83-12 0,-53 3-1422,-70 9-5423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3:57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763 26 24575,'-4'-3'0,"0"0"0,0 0 0,0 1 0,-1 0 0,1 0 0,0 0 0,-1 0 0,1 0 0,-1 1 0,0 0 0,1 0 0,-1 0 0,0 1 0,0-1 0,-6 2 0,1-1 0,-1 0 0,1 1 0,-1 1 0,1 0 0,0 0 0,-11 5 0,-13 7 0,1 2 0,0 1 0,2 1 0,0 2 0,1 1 0,1 2 0,1 1 0,1 1 0,1 1 0,-41 54 0,39-41 0,1 1 0,2 2 0,3 1 0,1 0 0,2 2 0,2 0 0,-20 83 0,25-72 0,2 1 0,3 0 0,2 0 0,3 1 0,2-1 0,11 83 0,-6-109 0,1 0 0,2 0 0,0-1 0,2 0 0,2 0 0,0-2 0,2 1 0,1-2 0,1 0 0,2 0 0,0-2 0,2 0 0,30 30 0,-32-41 0,-13-11 0,-1 0 0,0 1 0,0-1 0,0 1 0,0-1 0,-1 1 0,1 0 0,-1 1 0,0-1 0,0 0 0,3 7 0,-6-10 2,0-1-1,0 1 1,-1-1 0,1 1-1,0-1 1,0 1 0,0-1-1,0 1 1,-1-1-1,1 1 1,0-1 0,0 1-1,-1-1 1,1 0 0,0 1-1,-1-1 1,1 0-1,-1 1 1,1-1 0,0 0-1,-1 1 1,1-1 0,-1 0-1,1 0 1,-1 1-1,1-1 1,-1 0 0,1 0-1,-1 0 1,1 0 0,-1 0-1,1 0 1,-1 0-1,1 0 1,-1 0 0,0 0-1,-22 1-893,21-1 359,-20-1-6293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3:57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41 24575,'-4'5'0,"0"0"0,0 0 0,1 1 0,0-1 0,0 1 0,0 0 0,0 0 0,1 0 0,0 0 0,1 0 0,-1 0 0,1 1 0,0-1 0,1 0 0,0 13 0,0-1 0,2 1 0,0-1 0,1 0 0,7 21 0,-4-17 0,2 1 0,1-1 0,12 24 0,-15-35 0,0-1 0,1 1 0,0-2 0,0 1 0,1-1 0,0 0 0,1-1 0,10 8 0,-17-14 0,1 0 0,0 0 0,0 0 0,0 0 0,0-1 0,0 1 0,0-1 0,0 0 0,0 0 0,1 0 0,-1 0 0,0-1 0,1 0 0,-1 1 0,0-1 0,1 0 0,-1 0 0,1-1 0,4 0 0,-3-1 0,-1 0 0,1 0 0,-1 0 0,1-1 0,-1 0 0,0 1 0,0-1 0,0-1 0,-1 1 0,1-1 0,5-7 0,4-8 0,0-1 0,-1-1 0,-2 0 0,12-31 0,-21 50 0,41-126 0,-29 83 0,27-63 0,-39 105-103,-1 2 48,1 0 0,-1 0 0,0 0 0,1-1 0,-1 1 0,1 0 1,0 0-1,-1 0 0,1 0 0,0 0 0,-1 0 0,1 0 0,0 0 1,0 1-1,0-1 0,0 0 0,0 0 0,0 1 0,0-1 1,0 0-1,0 1 0,3-1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1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24575,'0'-53'0,"0"48"0,0 32 0,0 444-1365,0-457-5461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1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11 189 24575,'-5'-18'0,"-1"-10"0,9-1 0,18 1 0,18 0 0,16 5 0,12 7 0,4 5 0,-2 6 0,-8 2 0,-14 8 0,-15 1-8191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1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49 24575,'-5'5'0,"8"1"0,12-5 0,13-7 0,14-2 0,9-5 0,6-4 0,-8 1-8191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2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116 111 24575,'-8'0'0,"0"1"0,0-1 0,0 2 0,0-1 0,0 1 0,1 1 0,-1-1 0,1 1 0,-11 5 0,16-7 0,1 0 0,-1 0 0,0 0 0,1 1 0,-1-1 0,0 0 0,1 1 0,-1-1 0,1 1 0,0-1 0,0 1 0,-1-1 0,1 1 0,0 0 0,0 0 0,1 0 0,-1-1 0,0 1 0,1 0 0,-1 0 0,1 0 0,-1 0 0,1 0 0,0 0 0,0 0 0,0 0 0,0 0 0,0 0 0,0 0 0,1 0 0,-1 0 0,1 0 0,-1 0 0,1 0 0,0 0 0,0 0 0,0 0 0,0-1 0,0 1 0,0 0 0,2 2 0,1 1 0,1 0 0,-1 0 0,1-1 0,0 0 0,0 0 0,0 0 0,0 0 0,1-1 0,-1 1 0,1-2 0,0 1 0,0 0 0,12 2 0,-16-4 0,1-1 0,-1 1 0,0-1 0,0 0 0,1 1 0,-1-1 0,1 0 0,-1 0 0,0-1 0,1 1 0,-1 0 0,0-1 0,0 1 0,1-1 0,-1 0 0,0 0 0,0 0 0,0 0 0,0 0 0,0 0 0,0-1 0,0 1 0,0-1 0,0 1 0,-1-1 0,1 1 0,-1-1 0,1 0 0,-1 0 0,1 0 0,-1 0 0,0 0 0,0 0 0,0 0 0,0-1 0,-1 1 0,1 0 0,-1-1 0,1 1 0,-1-3 0,4-63 0,-5 56 0,1 1 0,0-1 0,1 1 0,1-1 0,0 0 0,5-19 0,-5 28 0,0 0 0,-1 0 0,1 0 0,0 0 0,0 1 0,0-1 0,1 1 0,-1-1 0,1 1 0,-1 0 0,1 0 0,0 0 0,-1 0 0,1 1 0,0-1 0,1 1 0,-1 0 0,0-1 0,0 2 0,0-1 0,1 0 0,-1 0 0,0 1 0,1 0 0,-1 0 0,0 0 0,1 0 0,4 1 0,-3 0 0,1 0 0,-1 0 0,0 1 0,0 0 0,0 0 0,0 0 0,0 1 0,-1-1 0,1 1 0,-1 0 0,1 0 0,-1 1 0,0-1 0,0 1 0,-1 0 0,1 0 0,-1 1 0,0-1 0,5 8 0,-3-3 0,0 0 0,-1 0 0,0 0 0,0 0 0,-1 0 0,0 1 0,0 0 0,-1-1 0,1 19 0,-4-13 0,-4-19 0,-3-25 0,7 23 8,1-1 0,-1 1 0,1 0 0,0-1 0,0 1 0,1 0 0,0-1 0,0 1 0,1 0 0,-1 0 0,1 0 0,1 0 0,-1 0 0,7-10 0,-5 11-95,-1 1-1,1 0 1,0 0 0,0 0-1,1 0 1,-1 1 0,1-1-1,0 1 1,0 1-1,0-1 1,0 1 0,0-1-1,0 2 1,1-1 0,-1 0-1,11 0 1,12-2-6739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2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82 112 24575,'-6'2'0,"1"1"0,0 0 0,0 0 0,0 0 0,0 1 0,1 0 0,0 0 0,-1 0 0,1 0 0,1 1 0,-1 0 0,1 0 0,-1 0 0,1 0 0,1 0 0,-1 0 0,1 1 0,0-1 0,0 1 0,1 0 0,-1-1 0,1 1 0,1 0 0,-1 0 0,1 8 0,0-7 0,0-1 0,0 0 0,1 1 0,0-1 0,0 1 0,1-1 0,-1 0 0,1 0 0,1 0 0,4 10 0,-5-13 0,1 1 0,-1-1 0,1 0 0,0 1 0,-1-1 0,1-1 0,1 1 0,-1 0 0,0-1 0,1 1 0,-1-1 0,1 0 0,0 0 0,0 0 0,0-1 0,8 3 0,-8-3 0,0 0 0,1 0 0,-1-1 0,1 1 0,-1-1 0,1 0 0,-1 0 0,0-1 0,1 1 0,-1-1 0,1 0 0,-1 0 0,0 0 0,1-1 0,-1 0 0,0 1 0,0-2 0,0 1 0,-1 0 0,1-1 0,0 1 0,-1-1 0,1 0 0,-1-1 0,0 1 0,0 0 0,-1-1 0,1 1 0,-1-1 0,1 0 0,-1 0 0,0 0 0,-1 0 0,1 0 0,-1-1 0,0 1 0,0 0 0,0-1 0,0 1 0,-1-1 0,0 1 0,0-1 0,0 1 0,0-1 0,-1 1 0,1-1 0,-1 1 0,-1 0 0,1-1 0,0 1 0,-4-5 0,2 3 0,0 1 0,0 0 0,0 0 0,-1 0 0,0 0 0,0 0 0,-1 1 0,1 0 0,-1 0 0,0 0 0,0 1 0,0-1 0,0 1 0,-1 0 0,-10-3 0,4 2 0,0 0 0,0 1 0,0 1 0,0 0 0,-1 0 0,-21 1 0,56 2 0,5 1 0,44-4 0,-55 0 0,0 0 0,0-2 0,-1 1 0,1-2 0,-1 0 0,0-1 0,25-14 0,-38 19 0,1-1 0,-1 1 0,1 0 0,0 0 0,-1 0 0,1 0 0,0 0 0,0 0 0,0 1 0,0 0 0,-1-1 0,1 1 0,0 0 0,0 0 0,0 1 0,0-1 0,0 0 0,4 2 0,-3 0 0,0 0 0,-1 0 0,1 0 0,-1 0 0,1 1 0,-1-1 0,0 1 0,0 0 0,0 0 0,0 0 0,4 5 0,1 6 0,1 0 0,-2 1 0,0-1 0,-1 1 0,7 25 0,1 16 0,-18-71-91,-1-6 128,1 1 0,1 0 0,1-1 1,0 0-1,2-22 0,0 38-89,1 0 0,-1 0 1,1 0-1,0 0 1,0 0-1,1 0 0,0 0 1,0 0-1,0 0 1,0 1-1,0-1 0,1 1 1,0 0-1,0-1 1,0 1-1,1 1 0,-1-1 1,1 0-1,0 1 0,0 0 1,0 0-1,1 0 1,-1 0-1,1 1 0,-1-1 1,1 1-1,0 0 1,8-2-1,11 0-6774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5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46 591 24575,'0'-1'0,"0"1"0,-1 0 0,1-1 0,0 1 0,0 0 0,-1-1 0,1 1 0,0 0 0,-1 0 0,1-1 0,-1 1 0,1 0 0,0 0 0,-1 0 0,1 0 0,-1-1 0,1 1 0,0 0 0,-1 0 0,1 0 0,-1 0 0,1 0 0,0 0 0,-1 0 0,1 0 0,-1 0 0,1 0 0,-1 1 0,1-1 0,0 0 0,-1 0 0,-7 13 0,4 21 0,6-16 0,0 0 0,1 0 0,1-1 0,0 1 0,2-1 0,0 0 0,13 26 0,-10-23 0,0 1 0,-2-1 0,-1 2 0,5 23 0,-11-45 0,0 0 0,1 0 0,-1 1 0,0-1 0,0 0 0,0 0 0,0 1 0,0-1 0,0 0 0,0 0 0,0 1 0,0-1 0,0 0 0,0 0 0,0 1 0,0-1 0,0 0 0,0 0 0,0 1 0,0-1 0,0 0 0,0 1 0,0-1 0,0 0 0,0 0 0,0 0 0,0 1 0,-1-1 0,1 0 0,0 0 0,0 1 0,0-1 0,0 0 0,-1 0 0,1 0 0,0 0 0,0 1 0,0-1 0,-1 0 0,1 0 0,0 0 0,0 0 0,-1 0 0,1 0 0,0 0 0,0 0 0,-1 1 0,1-1 0,0 0 0,0 0 0,-1 0 0,1 0 0,0 0 0,0 0 0,-1-1 0,-18-11 0,-16-25 0,28 30 0,1-1 0,1 0 0,-1 0 0,1 0 0,0-1 0,-6-17 0,10 23 0,0 0 0,0 0 0,1 1 0,-1-1 0,1 0 0,-1 0 0,1 0 0,0 0 0,0 0 0,1 0 0,-1 0 0,1 0 0,-1 0 0,1 0 0,0 1 0,0-1 0,0 0 0,0 0 0,1 1 0,-1-1 0,1 1 0,0-1 0,-1 1 0,1 0 0,0 0 0,4-4 0,11-7 0,0 1 0,37-19 0,-35 22 0,-1-1 0,-1-2 0,17-12 0,-29 19 0,1 1 0,-2-2 0,1 1 0,0 0 0,-1-1 0,0 0 0,-1 0 0,1 0 0,-1 0 0,0-1 0,0 1 0,3-14 0,-4-6 0,-1 13 0,0 20 0,5 49 0,25 101 0,-23-119 0,-5-26 0,7 33 0,-9-43 0,-1 0 0,1 0 0,0-1 0,-1 1 0,1 0 0,0 0 0,0 0 0,0-1 0,0 1 0,1-1 0,-1 1 0,0-1 0,1 1 0,-1-1 0,1 0 0,-1 1 0,3 0 0,-3-2 0,1 0 0,-1 0 0,0 0 0,0-1 0,0 1 0,0 0 0,0-1 0,0 1 0,0 0 0,0-1 0,0 0 0,0 1 0,-1-1 0,1 1 0,0-1 0,0 0 0,0 0 0,-1 1 0,1-1 0,0 0 0,-1 0 0,1 0 0,-1 0 0,1 0 0,-1 0 0,1 0 0,-1 0 0,1-2 0,13-35 0,-12 33 0,41-151 0,-43 154 0,0 0 0,1 0 0,-1 1 0,1-1 0,0 0 0,0 1 0,0-1 0,0 0 0,0 1 0,0-1 0,2-2 0,-3 4 0,1 0 0,-1 0 0,0 0 0,1 0 0,-1 0 0,0 0 0,1-1 0,-1 1 0,0 0 0,1 0 0,-1 0 0,0 0 0,1 0 0,-1 0 0,0 1 0,1-1 0,-1 0 0,0 0 0,1 0 0,-1 0 0,0 0 0,1 0 0,-1 1 0,0-1 0,0 0 0,1 0 0,-1 0 0,0 1 0,1-1 0,-1 0 0,0 0 0,0 1 0,0-1 0,1 0 0,-1 1 0,4 5 0,-1 1 0,0-1 0,0 1 0,2 9 0,-2-7 0,2 6 0,1 0 0,0-1 0,2 0 0,13 21 0,-18-30 0,-1-1 0,1-1 0,1 1 0,-1 0 0,1-1 0,-1 0 0,1 1 0,0-2 0,0 1 0,0 0 0,0-1 0,1 0 0,-1 1 0,1-2 0,0 1 0,-1-1 0,1 1 0,9 0 0,-11-2 0,1-1 0,-1 1 0,0-1 0,0 0 0,0 0 0,0 0 0,0-1 0,0 1 0,0-1 0,0 1 0,-1-1 0,1 0 0,0 0 0,-1 0 0,0 0 0,1-1 0,-1 1 0,0-1 0,0 1 0,-1-1 0,1 0 0,0 0 0,-1 1 0,0-1 0,1 0 0,0-7 0,1 3 0,0 0 0,-1-1 0,-1 0 0,1 1 0,-1-1 0,0 0 0,-1 0 0,0 1 0,0-1 0,-2-8 0,2 15 0,0 0 0,0 0 0,0 1 0,0-1 0,0 0 0,0 0 0,0 1 0,-1-1 0,1 0 0,0 1 0,-1-1 0,1 0 0,0 1 0,-1-1 0,1 0 0,-1 1 0,1-1 0,-1 1 0,1-1 0,-1 1 0,1-1 0,-2 0 0,-5 12 0,-1 27 0,8-34 0,0 0 0,1 0 0,0 0 0,-1 0 0,1 0 0,1 0 0,-1 0 0,1 0 0,-1 0 0,1-1 0,0 1 0,1-1 0,-1 0 0,0 1 0,1-1 0,0 0 0,0 0 0,0-1 0,0 1 0,0-1 0,0 1 0,1-1 0,-1 0 0,1 0 0,0-1 0,-1 1 0,1-1 0,0 1 0,0-1 0,0 0 0,0-1 0,0 1 0,0-1 0,0 0 0,0 0 0,0 0 0,0 0 0,0-1 0,0 0 0,5-1 0,-7 1 0,0 1 0,0-1 0,0-1 0,0 1 0,0 0 0,0 0 0,-1-1 0,1 1 0,0-1 0,-1 0 0,1 1 0,-1-1 0,0 0 0,1 0 0,-1 0 0,0 0 0,0 0 0,0 0 0,-1 0 0,1 0 0,0 0 0,-1 0 0,1-1 0,-1 1 0,0 0 0,0 0 0,0 0 0,0-1 0,0 1 0,0 0 0,-1 0 0,1-1 0,-1 1 0,1 0 0,-2-2 0,1-2 0,-1 1 0,0-1 0,0 1 0,-1 0 0,1 0 0,-1 0 0,0 1 0,0-1 0,-1 0 0,0 1 0,1 0 0,-1 0 0,-6-4 0,-28-10 0,101 14 0,-30 3 0,50-8 0,-71 7 0,-1-1 0,1 0 0,0-1 0,-1 0 0,0 0 0,0-2 0,15-8 0,-25 13 0,1 0 0,0 0 0,-1 0 0,0 0 0,1 0 0,-1-1 0,0 1 0,1-1 0,-1 1 0,0-1 0,0 1 0,0-1 0,0 1 0,-1-1 0,1 0 0,0 0 0,-1 1 0,2-4 0,-3 4 0,1 0 0,0 0 0,-1 1 0,1-1 0,0 0 0,-1 0 0,1 1 0,-1-1 0,1 0 0,-1 0 0,1 1 0,-1-1 0,1 1 0,-1-1 0,0 1 0,1-1 0,-1 1 0,0-1 0,0 1 0,1-1 0,-1 1 0,0 0 0,0-1 0,0 1 0,1 0 0,-1 0 0,0 0 0,0 0 0,0 0 0,0 0 0,1 0 0,-1 0 0,0 0 0,0 0 0,0 0 0,0 0 0,1 0 0,-1 1 0,-1-1 0,-5 2 0,-1-1 0,1 1 0,0 1 0,-1-1 0,1 1 0,1 0 0,-1 1 0,-8 5 0,13-8 0,0 0 0,0 1 0,-1-1 0,1 1 0,0 0 0,0-1 0,0 1 0,1 0 0,-1 0 0,0 0 0,1 0 0,-1 1 0,1-1 0,0 0 0,0 1 0,0-1 0,0 1 0,0-1 0,0 1 0,1-1 0,-1 1 0,1 0 0,-1-1 0,1 1 0,0-1 0,1 5 0,0-5 0,0 0 0,0 0 0,0 0 0,1 0 0,-1 0 0,0 0 0,1-1 0,0 1 0,-1-1 0,1 1 0,0-1 0,0 1 0,0-1 0,0 0 0,0 0 0,0 0 0,0 0 0,0-1 0,0 1 0,0 0 0,1-1 0,3 1 0,52 4 0,-50-5 0,-1-1 0,1 0 0,0 0 0,-1-1 0,1 0 0,-1 0 0,0 0 0,0-1 0,0 0 0,0-1 0,12-7 0,-17 9 0,1 0 0,0 0 0,-1 0 0,1 0 0,-1-1 0,0 1 0,0-1 0,0 0 0,0 0 0,0 1 0,0-1 0,-1 0 0,1-1 0,-1 1 0,0 0 0,0 0 0,0-1 0,-1 1 0,1 0 0,-1-1 0,0 1 0,1 0 0,-2-1 0,1 1 0,0 0 0,-1-1 0,1 1 0,-3-6 0,3 9 0,0-1 0,0 1 0,0 0 0,0 0 0,0 0 0,0 0 0,0-1 0,0 1 0,0 0 0,0 0 0,0 0 0,0-1 0,0 1 0,0 0 0,0 0 0,0 0 0,0 0 0,0-1 0,0 1 0,0 0 0,-1 0 0,1 0 0,0 0 0,0-1 0,0 1 0,0 0 0,0 0 0,-1 0 0,1 0 0,0 0 0,0 0 0,0 0 0,0 0 0,-1-1 0,1 1 0,0 0 0,0 0 0,0 0 0,0 0 0,-1 0 0,1 0 0,0 0 0,0 0 0,0 0 0,-1 0 0,1 0 0,0 0 0,0 0 0,0 0 0,0 0 0,-1 1 0,1-1 0,-6 12 0,-1 23 0,6-1 0,1 1 0,2-1 0,9 49 0,29 104 0,-24-120 0,7 28 0,31 154 0,-42-177 0,6 106 0,-18-173 0,0 1 0,0-1 0,-1 0 0,1 0 0,-1 1 0,0-1 0,0 0 0,-1 0 0,-1 5 0,2-9 0,1-1 0,0 1 0,-1 0 0,1-1 0,-1 1 0,1-1 0,-1 1 0,1-1 0,-1 1 0,1-1 0,-1 1 0,0-1 0,1 1 0,-1-1 0,0 0 0,1 1 0,-1-1 0,0 0 0,1 0 0,-1 1 0,0-1 0,1 0 0,-1 0 0,-1 0 0,0 0 0,0-1 0,0 1 0,0-1 0,1 0 0,-1 0 0,0 0 0,1 1 0,-1-1 0,0-1 0,1 1 0,-1 0 0,1 0 0,0-1 0,-2 0 0,-9-12 0,0 0 0,1-1 0,0 0 0,2 0 0,0-1 0,0-1 0,2 1 0,0-1 0,-8-31 0,5 7 0,2 0 0,2 0 0,-2-51 0,7 64 0,2 0 0,1 0 0,0 0 0,3 0 0,0 1 0,1-1 0,20-50 0,-10 43 0,1 1 0,1 1 0,1 1 0,3 1 0,34-41 0,-17 29 0,-25 30 0,-1-1 0,0-1 0,-1 0 0,-1-1 0,0 0 0,15-33 0,-25 48 0,0-1 0,-1 1 0,0-1 0,1 1 0,-1-1 0,0 1 0,0-1 0,0 1 0,0-1 0,0 1 0,0-1 0,0 1 0,0-1 0,-1 1 0,1-1 0,-1-1 0,-6 1 0,-5 14 0,7-1 0,1-1 0,0 1 0,0 0 0,1 0 0,0 1 0,1-1 0,0 1 0,1-1 0,0 1 0,1 0 0,1-1 0,-1 1 0,4 15 0,-3-25 0,0 0 0,-1 0 0,1 0 0,0-1 0,0 1 0,0 0 0,0 0 0,1 0 0,-1-1 0,0 1 0,1-1 0,-1 1 0,1-1 0,0 1 0,-1-1 0,1 0 0,0 0 0,0 0 0,0 0 0,0 0 0,0 0 0,0-1 0,0 1 0,0 0 0,0-1 0,0 0 0,0 0 0,0 1 0,0-1 0,0 0 0,1 0 0,-1-1 0,0 1 0,0 0 0,0-1 0,0 0 0,0 1 0,0-1 0,0 0 0,0 0 0,0 0 0,0 0 0,-1 0 0,1 0 0,0-1 0,-1 1 0,1-1 0,-1 1 0,1-1 0,-1 1 0,0-1 0,0 0 0,1 0 0,-1 1 0,-1-1 0,1 0 0,0 0 0,0 0 0,-1 0 0,1 0 0,-1-1 0,1 1 0,-1 0 0,0-4 0,0 2 0,0-1 0,-1 1 0,1-1 0,-1 0 0,0 1 0,0 0 0,-1-1 0,1 1 0,-1 0 0,0-1 0,0 1 0,-1 0 0,-2-4 0,-3-2 0,-1 1 0,0 0 0,-13-10 0,2 1 0,19 18 0,0-1 0,1 0 0,-1 0 0,0 1 0,0-1 0,1 0 0,-1 0 0,0 0 0,1 0 0,-1 0 0,1 0 0,-1 0 0,1 0 0,-1 0 0,1 0 0,0 0 0,0 0 0,-1-2 0,1 2 0,1 1 0,-1-1 0,0 0 0,0 1 0,1-1 0,-1 0 0,1 1 0,-1-1 0,0 0 0,1 1 0,-1-1 0,1 1 0,-1-1 0,1 1 0,0-1 0,-1 1 0,1-1 0,-1 1 0,1 0 0,1-1 0,5-2 0,0 1 0,0 0 0,0 0 0,11-1 0,-8 1 0,5-1 0,49-11 0,-59 12 0,0 0 0,1 0 0,-1 0 0,0-1 0,0 1 0,-1-1 0,1-1 0,0 1 0,4-5 0,-9 7 0,0 1 0,1 0 0,-1 0 0,0-1 0,0 1 0,0 0 0,1 0 0,-1 0 0,0-1 0,0 1 0,1 0 0,-1 0 0,0 0 0,0 0 0,1-1 0,-1 1 0,0 0 0,1 0 0,-1 0 0,0 0 0,0 0 0,1 0 0,-1 0 0,0 0 0,1 0 0,-1 0 0,0 0 0,1 0 0,-1 0 0,0 0 0,0 0 0,1 0 0,-1 1 0,0-1 0,1 0 0,5 13 0,0 35 0,-3-20 0,-2-23 0,2 13 0,1 0 0,7 17 0,-10-32 0,0-1 0,0 1 0,0 0 0,0-1 0,0 1 0,1 0 0,-1-1 0,1 0 0,0 1 0,-1-1 0,1 0 0,0 0 0,0 0 0,1 0 0,-1 0 0,0 0 0,1-1 0,-1 1 0,1-1 0,-1 0 0,4 2 0,-5-3 0,1-1 0,-1 1 0,0 0 0,1-1 0,-1 1 0,0 0 0,0-1 0,0 0 0,1 1 0,-1-1 0,0 0 0,0 1 0,0-1 0,0 0 0,0 0 0,0 0 0,0 0 0,-1 0 0,1 0 0,0 0 0,0 0 0,-1 0 0,1-1 0,-1 1 0,1 0 0,-1 0 0,1-1 0,-1-1 0,12-42 0,-11 40 0,7-49 0,-7 40 0,1 0 0,0 1 0,1 0 0,0-1 0,1 1 0,10-23 0,-13 34 0,0 0 0,0 1 0,0-1 0,-1 0 0,2 1 0,-1-1 0,0 1 0,0-1 0,0 1 0,1-1 0,-1 1 0,1 0 0,-1 0 0,1 0 0,-1 0 0,1 0 0,0 0 0,-1 0 0,1 0 0,0 1 0,0-1 0,0 1 0,-1-1 0,1 1 0,0 0 0,0-1 0,0 1 0,0 0 0,0 0 0,0 1 0,0-1 0,0 0 0,-1 1 0,1-1 0,3 2 0,4 3 0,-1 0 0,0 0 0,-1 1 0,1 0 0,-1 0 0,7 8 0,10 8 0,-16-15 0,0-1 0,1 0 0,0-1 0,0 0 0,0 0 0,0-1 0,1 0 0,0-1 0,0 0 0,10 1 0,-16-3 0,0-1 0,0 1 0,-1-1 0,1 0 0,0-1 0,0 1 0,-1-1 0,1 1 0,0-1 0,-1 0 0,1-1 0,0 1 0,-1-1 0,0 1 0,1-1 0,-1 0 0,0 0 0,0 0 0,0-1 0,0 1 0,0-1 0,-1 0 0,1 0 0,-1 0 0,0 0 0,0 0 0,0 0 0,0 0 0,3-8 0,-1 0 0,0 0 0,0 0 0,-1 0 0,0-1 0,-1 0 0,0 1 0,-1-1 0,-1 0 0,0 0 0,0 0 0,-1 1 0,-4-18 0,5 27 0,0 1 0,-1-1 0,1 1 0,0 0 0,-1-1 0,0 1 0,1 0 0,-1 0 0,0 0 0,0-1 0,1 1 0,-1 0 0,0 0 0,0 0 0,0 0 0,0 0 0,0 0 0,-1 1 0,1-1 0,0 0 0,0 0 0,-1 1 0,1-1 0,0 1 0,-1-1 0,1 1 0,0 0 0,-1-1 0,1 1 0,-1 0 0,1 0 0,0 0 0,-1 0 0,1 0 0,-1 0 0,1 1 0,0-1 0,-1 0 0,1 1 0,-1-1 0,1 1 0,0-1 0,0 1 0,-1 0 0,1-1 0,0 1 0,0 0 0,-1 1 0,-4 2 0,0 1 0,0 0 0,1 0 0,-1 0 0,1 1 0,1-1 0,-1 1 0,-3 7 0,5-8 0,1 1 0,0-1 0,0 1 0,1-1 0,-1 1 0,1 0 0,0 0 0,1-1 0,0 1 0,0 0 0,0 0 0,0 0 0,1 0 0,0-1 0,0 1 0,1 0 0,0-1 0,0 1 0,3 6 0,-4-9 0,1 0 0,0 0 0,-1 0 0,1 0 0,0 0 0,1 0 0,-1-1 0,0 1 0,1-1 0,0 1 0,-1-1 0,1 0 0,0 0 0,0 0 0,0-1 0,0 1 0,0-1 0,1 1 0,-1-1 0,0 0 0,1-1 0,-1 1 0,1 0 0,-1-1 0,0 0 0,1 0 0,-1 0 0,1 0 0,-1 0 0,1-1 0,-1 1 0,1-1 0,3-2 0,-4 2 0,0 0 0,-1 0 0,1 0 0,0-1 0,-1 0 0,0 1 0,1-1 0,-1 0 0,0 0 0,0 0 0,0 0 0,0 0 0,0-1 0,0 1 0,-1-1 0,4-5 0,-2-1 0,1-1 0,-1 1 0,3-17 0,-1 6 0,-5 19 0,0 1 0,1-1 0,-1 0 0,1 1 0,-1-1 0,1 0 0,-1 1 0,1-1 0,-1 1 0,1-1 0,-1 1 0,1-1 0,0 1 0,-1-1 0,1 1 0,0-1 0,0 1 0,-1 0 0,1 0 0,0-1 0,0 1 0,-1 0 0,1 0 0,0 0 0,0 0 0,0 0 0,-1 0 0,1 0 0,0 0 0,1 0 0,32 6 0,-13-3 0,-15-3 0,-1 0 0,0-1 0,-1 0 0,1 0 0,0 0 0,0-1 0,0 1 0,-1-1 0,1 0 0,-1-1 0,1 1 0,-1-1 0,0 0 0,0 0 0,0 0 0,0 0 0,-1-1 0,1 0 0,-1 0 0,0 0 0,0 0 0,0 0 0,-1 0 0,1-1 0,-1 1 0,0-1 0,2-9 0,2-8 0,-1 1 0,0-1 0,-2-1 0,1-42 0,-3 42 0,-2-1 0,0 0 0,-9-45 0,4 54 0,1 14 0,0 27 0,7 37 0,3 0 0,17 84 0,-2-19 0,-8-30-1365,-4-12-5461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6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24575,'1'27'0,"1"-1"0,2 1 0,0 0 0,10 30 0,41 99 0,-52-150 0,-1 0 0,1 0 0,0 0 0,0 0 0,0-1 0,1 1 0,5 6 0,-8-12 0,-1 0 0,1 1 0,-1-1 0,1 0 0,-1 1 0,1-1 0,-1 0 0,1 0 0,0 0 0,-1 0 0,1 0 0,-1 1 0,1-1 0,0 0 0,-1 0 0,1 0 0,-1 0 0,1-1 0,-1 1 0,1 0 0,0 0 0,-1 0 0,1 0 0,-1-1 0,1 1 0,-1 0 0,1 0 0,-1-1 0,1 1 0,-1 0 0,1-1 0,-1 1 0,1-1 0,-1 1 0,0 0 0,1-1 0,-1 1 0,0-1 0,1 1 0,-1-1 0,0 0 0,0 1 0,1-1 0,-1 1 0,0-1 0,0 1 0,0-1 0,0-1 0,10-30 0,-10 31 0,5-27 0,1-55 0,-6 56 0,2 1 0,8-39 0,-10 63 0,0 1 0,0-1 0,1 1 0,-1-1 0,1 0 0,-1 1 0,1-1 0,0 1 0,0-1 0,-1 1 0,1 0 0,0-1 0,0 1 0,1 0 0,-1 0 0,0 0 0,2-2 0,-2 3 0,-1 0 0,1 0 0,0-1 0,0 1 0,0 0 0,0 0 0,0 0 0,0 0 0,-1 0 0,1 0 0,0 0 0,0 1 0,0-1 0,0 0 0,0 0 0,-1 1 0,1-1 0,0 0 0,0 1 0,-1-1 0,1 1 0,1 0 0,4 5 0,0-1 0,0 1 0,-1 1 0,1-1 0,3 8 0,-4-8 0,13 22 0,-12-19 0,0 1 0,0-1 0,1 0 0,1 0 0,0 0 0,8 7 0,-15-16 0,-1 0 0,1 0 0,-1 1 0,1-1 0,-1 0 0,1 0 0,-1 0 0,1 1 0,-1-1 0,1 0 0,-1 0 0,1 0 0,-1 0 0,1 0 0,-1 0 0,1 0 0,-1 0 0,1 0 0,-1 0 0,1-1 0,-1 1 0,1 0 0,-1 0 0,1 0 0,-1-1 0,1 1 0,-1 0 0,0 0 0,1-1 0,-1 1 0,1 0 0,-1-1 0,0 1 0,1-1 0,-1 1 0,0 0 0,1-1 0,-1 1 0,0-1 0,0 1 0,0-1 0,1 0 0,7-23 0,-7 20 0,11-63 0,-11 51 0,1 1 0,8-29 0,-9 43 0,-1 0 0,1-1 0,-1 1 0,1-1 0,-1 1 0,1 0 0,0 0 0,-1-1 0,1 1 0,0 0 0,0 0 0,0 0 0,0 0 0,0 0 0,0 0 0,0 0 0,1 0 0,-1 0 0,0 1 0,0-1 0,1 0 0,-1 1 0,2-1 0,-1 1 0,0-1 0,0 2 0,0-1 0,0 0 0,0 0 0,0 0 0,0 1 0,0 0 0,0-1 0,0 1 0,0 0 0,0 0 0,0 0 0,2 1 0,7 6 0,0 1 0,0 0 0,17 19 0,-21-20 0,2 1-136,0 0-1,1 0 1,0 0-1,0-2 1,1 1-1,0-1 1,1-1-1,-1 0 0,19 6 1,-2-4-6690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1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24575,'5'-9'0,"9"-3"0,17-4 0,16-3 0,9 1 0,4 3 0,-4 6 0,-12 3-8191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8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127 680 24575,'-1'-19'0,"1"0"0,-7-33 0,6 48 0,1 0 0,-1 0 0,0 0 0,-1 1 0,1-1 0,0 0 0,-1 0 0,0 1 0,0-1 0,0 1 0,0 0 0,-1-1 0,1 1 0,-1 0 0,0 0 0,0 1 0,0-1 0,0 0 0,-4-1 0,5 3 0,1 1 0,-1 0 0,0-1 0,1 1 0,-1 0 0,1 0 0,-1 0 0,0 0 0,1 0 0,-1 1 0,1-1 0,-1 0 0,1 1 0,-1-1 0,1 1 0,-1-1 0,1 1 0,-1 0 0,1 0 0,0 0 0,-1 0 0,1 0 0,0 0 0,0 0 0,0 0 0,0 0 0,0 0 0,0 1 0,-2 2 0,-1 2 0,0 0 0,0 1 0,1-1 0,-6 15 0,8-17 0,-1 0 0,1 0 0,0 0 0,1 0 0,-1 1 0,1-1 0,-1 0 0,1 0 0,1 1 0,-1-1 0,1 0 0,-1 0 0,1 0 0,0 1 0,1-1 0,-1 0 0,1-1 0,-1 1 0,5 7 0,-4-9 0,1 1 0,-1 0 0,1-1 0,-1 0 0,1 1 0,0-1 0,0 0 0,0 0 0,0-1 0,0 1 0,0-1 0,0 1 0,1-1 0,-1 0 0,0 0 0,1 0 0,-1-1 0,1 1 0,-1-1 0,1 0 0,-1 0 0,1 0 0,-1 0 0,5-2 0,-2 1 0,-1 0 0,0-1 0,0 0 0,-1 0 0,1 0 0,0 0 0,-1-1 0,1 0 0,-1 0 0,0 0 0,0-1 0,0 1 0,0-1 0,0 0 0,-1 0 0,0 0 0,0 0 0,0-1 0,0 0 0,-1 1 0,0-1 0,0 0 0,2-7 0,1-4 0,-1 0 0,-1 1 0,0-2 0,-1 1 0,0 0 0,-2-21 0,1 43 0,0 0 0,0 0 0,1 0 0,0-1 0,0 1 0,1-1 0,-1 1 0,1-1 0,0 0 0,0 0 0,1 0 0,0 0 0,0-1 0,0 0 0,0 1 0,1-2 0,-1 1 0,1 0 0,0-1 0,0 0 0,10 5 0,-11-7 0,0 1 0,0-1 0,0 0 0,0 0 0,0 0 0,0 0 0,1-1 0,-1 0 0,0 1 0,0-2 0,1 1 0,-1 0 0,0-1 0,0 0 0,0 0 0,0 0 0,0 0 0,0-1 0,0 0 0,0 0 0,-1 0 0,1 0 0,-1 0 0,1-1 0,-1 1 0,0-1 0,0 0 0,0 0 0,0 0 0,0-1 0,-1 1 0,0-1 0,0 1 0,0-1 0,0 0 0,0 0 0,1-5 0,4-14 0,-2-1 0,0 0 0,-2 0 0,1-47 0,-12-100 0,6 145 0,0-6 0,-2 1 0,-13-55 0,9 69 0,8 17 0,0-1 0,0 1 0,0 0 0,0 0 0,0 0 0,0 0 0,0 0 0,-1-1 0,1 1 0,0 0 0,0 0 0,0 0 0,0 0 0,-1 0 0,1 0 0,0 0 0,0 0 0,0 0 0,0-1 0,-1 1 0,1 0 0,0 0 0,0 0 0,0 0 0,-1 0 0,1 0 0,0 0 0,0 0 0,0 0 0,0 0 0,-1 1 0,1-1 0,0 0 0,0 0 0,0 0 0,-1 0 0,1 0 0,0 0 0,0 0 0,0 1 0,-2 1 0,1 0 0,0 0 0,0 0 0,0 1 0,0-1 0,1 0 0,-1 1 0,0-1 0,1 1 0,0 3 0,-4 36 0,2 0 0,1 0 0,3 1 0,1-1 0,3 0 0,12 48 0,-10-56 0,2-2 0,1 1 0,2-1 0,1-1 0,1 0 0,2-1 0,1-1 0,24 31 0,-34-51 0,0 0 0,1 0 0,0-1 0,0-1 0,1 1 0,11 6 0,-19-13 0,1 1 0,0-1 0,0 0 0,0 0 0,-1 0 0,1 0 0,0 0 0,0-1 0,0 1 0,1-1 0,-1 0 0,5 0 0,-6 0 0,0-1 0,0 0 0,0 1 0,0-1 0,0 0 0,-1 0 0,1 0 0,0 0 0,0 0 0,-1-1 0,1 1 0,0-1 0,-1 1 0,1-1 0,-1 1 0,0-1 0,0 0 0,1 1 0,-1-1 0,1-3 0,1-3 0,0 0 0,0-1 0,-1 1 0,0-1 0,0 1 0,-1-1 0,0 0 0,-1 0 0,1 0 0,-2 1 0,0-1 0,0 0 0,0 0 0,-1 1 0,0-1 0,-1 1 0,-4-11 0,-3-4 0,-1 0 0,-1 0 0,-1 1 0,-26-34 0,39 56 0,-22-34 0,22 34 0,-1-1 0,1 1 0,-1-1 0,1 1 0,0-1 0,0 1 0,-1-1 0,1 1 0,0-1 0,0 1 0,0-1 0,0 1 0,-1-1 0,1 1 0,0-1 0,0 1 0,0-1 0,0 1 0,0-1 0,0 1 0,0-1 0,1 0 0,-1 1 0,0-1 0,0 1 0,0-1 0,0 1 0,1-1 0,-1 1 0,0-1 0,0 1 0,1 0 0,-1-1 0,1 1 0,-1-1 0,0 1 0,1 0 0,-1-1 0,1 1 0,-1 0 0,0-1 0,1 1 0,-1 0 0,1 0 0,-1-1 0,1 1 0,-1 0 0,1 0 0,0 0 0,-1 0 0,1 0 0,-1 0 0,1 0 0,-1 0 0,1 0 0,-1 0 0,1 0 0,-1 0 0,1 0 0,0 0 0,-1 0 0,1 1 0,11 0 0,0 1 0,-1 1 0,1 0 0,-1 0 0,0 1 0,17 8 0,-24-10 0,0 1 0,1-1 0,-1 1 0,0 1 0,0-1 0,-1 0 0,1 1 0,-1 0 0,1 0 0,-1 0 0,-1 0 0,1 0 0,0 0 0,-1 1 0,0 0 0,0-1 0,2 10 0,4 31 0,5 21 0,-11-61 0,-1 0 0,1 1 0,1-1 0,-1 0 0,1 0 0,-1 0 0,1 0 0,8 8 0,-11-12 0,1 0 0,0 0 0,0 1 0,0-1 0,1 0 0,-1-1 0,0 1 0,0 0 0,0 0 0,1 0 0,-1-1 0,0 1 0,1 0 0,-1-1 0,1 1 0,-1-1 0,1 0 0,-1 0 0,0 1 0,1-1 0,-1 0 0,1 0 0,-1 0 0,3-1 0,-2 0 0,0 0 0,0 0 0,0 0 0,-1 0 0,1 0 0,0-1 0,-1 1 0,1-1 0,-1 1 0,0-1 0,1 0 0,-1 1 0,0-1 0,0 0 0,1-2 0,3-5 0,-1-1 0,-1 0 0,0 0 0,0-1 0,2-16 0,-3 7 0,0 0 0,-2 0 0,0 0 0,-1-1 0,-1 1 0,-1 0 0,-8-30 0,48 150 0,-33-93 0,0 0 0,0 0 0,1-1 0,-1 1 0,2-1 0,-1 0 0,1 0 0,0-1 0,0 0 0,0 0 0,14 7 0,-17-10 0,0 0 0,0-1 0,0 0 0,1 0 0,-1 0 0,1 0 0,-1-1 0,1 1 0,-1-1 0,1 0 0,-1 0 0,1 0 0,-1 0 0,1-1 0,-1 1 0,1-1 0,-1 0 0,1 0 0,-1 0 0,0-1 0,0 1 0,0-1 0,1 0 0,-1 0 0,-1 0 0,1 0 0,0 0 0,4-5 0,0-1 0,-1 0 0,0 0 0,-1-1 0,0 1 0,0-1 0,-1 0 0,0 0 0,0-1 0,-1 1 0,0-1 0,-1 0 0,1-12 0,2-15 0,-2-68 0,-3 100 0,-2-19 0,2 24 0,0 0 0,0 0 0,0 0 0,-1 0 0,1 0 0,0 0 0,0 0 0,0 0 0,-1 0 0,1 0 0,0 0 0,0 0 0,0 0 0,0 0 0,-1 0 0,1 0 0,0 0 0,0 0 0,0 0 0,0 0 0,-1 0 0,1 1 0,0-1 0,0 0 0,0 0 0,0 0 0,0 0 0,0 0 0,-1 0 0,1 1 0,0-1 0,0 0 0,0 0 0,0 0 0,0 0 0,0 1 0,0-1 0,0 0 0,0 0 0,0 0 0,0 1 0,0-1 0,0 0 0,0 0 0,0 0 0,0 0 0,0 1 0,0-1 0,0 0 0,0 0 0,0 1 0,-12 47 0,9-35 0,-54 259 0,57-287 0,-1 0 0,1 1 0,0-1 0,4-18 0,-3 29 0,0 1 0,0 0 0,0-1 0,0 1 0,1-1 0,-1 1 0,1 0 0,0 0 0,0 0 0,0 0 0,1 0 0,-1 1 0,1-1 0,-1 0 0,1 1 0,0 0 0,5-3 0,-5 3 0,0 1 0,0 0 0,-1 1 0,1-1 0,0 0 0,0 1 0,0 0 0,0 0 0,1 0 0,-1 0 0,0 0 0,0 1 0,0-1 0,0 1 0,-1 0 0,1-1 0,0 2 0,0-1 0,0 0 0,-1 0 0,4 3 0,3 2 15,-1 0 0,1 0 0,-2 1 0,1 0 0,-1 0 0,0 1 0,8 11 0,-1 1-758,21 41 1,-17-21-6084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8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0 142 24575,'40'-17'0,"31"-11"0,13-5 0,5-1 0,-13 4-8191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8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50 24575,'-6'4'0,"1"1"0,0 0 0,0 0 0,0 0 0,1 0 0,0 1 0,0 0 0,0-1 0,0 1 0,1 1 0,0-1 0,1 0 0,-1 1 0,1 0 0,0-1 0,1 1 0,0 0 0,0 0 0,0 8 0,1-11 0,0 0 0,0 0 0,0 0 0,0 0 0,1 0 0,-1 0 0,1 0 0,0 0 0,1 0 0,-1 0 0,1 0 0,-1-1 0,1 1 0,0-1 0,0 1 0,1-1 0,-1 0 0,1 1 0,0-1 0,0-1 0,0 1 0,0 0 0,0-1 0,0 1 0,1-1 0,-1 0 0,1 0 0,0 0 0,-1-1 0,1 0 0,0 1 0,8 0 0,-8-1 0,0-1 0,0 1 0,1-1 0,-1 0 0,0-1 0,0 1 0,0-1 0,0 1 0,0-1 0,0-1 0,0 1 0,0 0 0,0-1 0,0 0 0,-1 0 0,1 0 0,6-5 0,-5 2 0,0 0 0,0 0 0,-1 0 0,1-1 0,-1 1 0,-1-1 0,1 0 0,-1 0 0,0 0 0,4-11 0,-5 10 0,1-1 0,-1 0 0,-1 0 0,0 0 0,0 0 0,0 0 0,-1 0 0,0 0 0,-2-9 0,2 13 0,-1-1 0,0 0 0,-1 0 0,1 1 0,-1-1 0,0 1 0,0-1 0,0 1 0,0 0 0,-1 0 0,0 0 0,0 0 0,0 0 0,0 1 0,-5-4 0,4 3 5,-1 1 0,1 0 0,-1 1 0,0-1 0,1 1 0,-1 0 0,-1 0 0,1 1 0,0-1 0,0 1 0,-1 0 0,1 0 0,0 1 0,-1 0 0,1 0 0,0 0 0,-1 1 0,1-1 0,0 1 0,-1 0 0,1 1 0,0-1 0,-8 5 0,4-2-129,0 1 0,0 0 1,0 0-1,1 1 0,-1 0 0,1 1 1,1 0-1,0 0 0,0 0 0,0 1 1,-8 13-1,-7 18-6702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2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124 238 24575,'9'-145'0,"-3"90"0,-8 25 0,-4 22 0,5 8 0,0 0 0,0 1 0,1-1 0,-1 0 0,0 0 0,0 1 0,1-1 0,-1 0 0,0 1 0,1-1 0,-1 1 0,1-1 0,-1 1 0,0-1 0,1 1 0,-1 0 0,1-1 0,-1 2 0,-8 10 0,1 1 0,0 0 0,1 0 0,0 1 0,1-1 0,-7 25 0,-19 94 0,22-80 15,2 1 0,3 0 0,2 1 0,2-1 0,2 0 0,3 1 0,14 71 0,-10-89-139,2 0 0,1-1 1,1 0-1,2-1 0,2 0 0,1-1 1,1-1-1,2-1 0,1-1 0,2 0 1,37 38-1,2-11-6702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4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0 162 24575,'1'31'0,"0"0"0,3-1 0,0 0 0,2 0 0,12 39 0,-13-53 0,2 0 0,-1 0 0,2 0 0,0-1 0,1 0 0,0-1 0,1 0 0,1 0 0,0-1 0,24 21 0,-28-28 0,0-1 0,1 0 0,-1 0 0,1-1 0,0 0 0,0 0 0,0-1 0,1 0 0,-1-1 0,1 0 0,16 2 0,-20-3 0,0-1 0,0 0 0,0-1 0,0 1 0,0-1 0,0 0 0,0 0 0,-1 0 0,1-1 0,0 0 0,-1 0 0,1 0 0,-1 0 0,1-1 0,-1 0 0,0 0 0,0 0 0,-1 0 0,1 0 0,-1-1 0,1 0 0,2-4 0,1-3 0,-1 0 0,0 0 0,-1 0 0,0-1 0,-1 0 0,0 0 0,-1 0 0,4-23 0,-3-10 0,0-49 0,-4 82 0,1-18 0,-1 0 0,-2 0 0,-1 0 0,-1 1 0,-2-1 0,-1 1 0,-15-42 0,19 63 68,8 10-1501,4 3-5393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4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24575,'17'18'0,"16"19"0,11 16 0,6 18 0,0 14 0,-10 10 0,-10 8 0,-11 3 0,-18 2 0,-17 0 0,-20 0 0,-22-1 0,-13-10 0,4-21-8191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4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24575,'0'5'0,"0"5"0,0 6 0,0 4 0,4 4 0,7-2 0,5-6 0,0-9 0,-2-15 0,-4-11 0,-9-6 0,-8 1 0,-3 13 0,0 14 0,2 14 0,2 5-8191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5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18 24575,'-9'4'0,"2"6"0,6 2 0,3-7 0,2-7 0,0-9 0,-1-6 0,-5 4 0,-7 8 0,-2 5-8191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6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25 285 24575,'-2'-14'0,"0"6"0,1-1 0,-1 1 0,-1 0 0,-2-8 0,1 18 0,2 12 0,-1 16 0,4-8 0,1 1 0,1-1 0,1 0 0,1 0 0,1-1 0,1 1 0,1-1 0,1-1 0,1 1 0,23 36 0,-24-44 0,1 0 0,0 0 0,1-1 0,0 0 0,0-1 0,2 0 0,-1-1 0,1 0 0,1-1 0,0 0 0,0-1 0,0-1 0,1-1 0,0 0 0,30 8 0,-39-13 0,1 1 0,-1-1 0,1 0 0,-1-1 0,1 0 0,-1 0 0,1 0 0,0-1 0,-1 0 0,0 0 0,1 0 0,-1-1 0,0 0 0,1 0 0,-1-1 0,-1 0 0,1 0 0,0 0 0,-1-1 0,1 1 0,-1-2 0,0 1 0,0 0 0,-1-1 0,1 0 0,-1 0 0,0 0 0,-1-1 0,1 1 0,-1-1 0,5-10 0,-1-6 0,-1 0 0,-1 0 0,0-1 0,-2 0 0,-1 1 0,0-1 0,-3-32 0,-4-7 0,-19-90 0,20 134 0,-2-17 0,-2 0 0,-24-66 0,39 111-1365,3 7-5461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6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1 155 24575,'4'-4'0,"11"-2"0,16-4 0,12-5 0,11 0 0,11-1 0,2 1 0,-5 0 0,-9 1 0,-9 4 0,-11-1 0,-17 1 0,-15 2 0,-12 3 0,-9 6 0,-5 9 0,1 1-8191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17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28 176 24575,'-1'0'0,"1"0"0,-1 0 0,1 0 0,-1 0 0,1 1 0,-1-1 0,0 0 0,1 1 0,-1-1 0,1 0 0,0 1 0,-1-1 0,1 1 0,-1-1 0,1 1 0,0-1 0,-1 1 0,1-1 0,0 1 0,-1-1 0,1 1 0,0-1 0,0 1 0,-1-1 0,1 1 0,0 0 0,-4 20 0,3-17 0,-6 57 0,2 1 0,7 107 0,-2-163 0,1-1 0,0 0 0,0 0 0,0 1 0,1-1 0,3 9 0,-5-14 0,1 1 0,-1 0 0,0-1 0,1 1 0,-1-1 0,0 1 0,1-1 0,-1 1 0,1-1 0,-1 1 0,1-1 0,-1 1 0,1-1 0,0 1 0,-1-1 0,1 0 0,-1 0 0,1 1 0,0-1 0,-1 0 0,1 0 0,1 1 0,-1-2 0,0 1 0,0 0 0,0-1 0,0 1 0,0-1 0,0 1 0,0-1 0,0 1 0,-1-1 0,1 0 0,0 1 0,0-1 0,0 0 0,-1 0 0,1 0 0,0 0 0,-1 0 0,1 1 0,0-3 0,5-8 0,-1 0 0,0-1 0,-1 1 0,0-1 0,-1 0 0,0 0 0,2-23 0,1-92 0,-6 102 0,-1 3 0,1 5 0,4 31 0,-1 2 0,0 0 0,1 0 0,1 0 0,0 0 0,2-1 0,-1 0 0,16 24 0,-22-38 0,1 0 0,0 1 0,0-1 0,0 0 0,0 0 0,0 0 0,0 0 0,0 0 0,1 0 0,-1 0 0,0 0 0,0-1 0,1 1 0,-1 0 0,0-1 0,1 1 0,-1-1 0,1 0 0,-1 1 0,1-1 0,-1 0 0,1 0 0,-1 0 0,3 0 0,-1-1 0,-1 0 0,0 0 0,0 0 0,0 0 0,1 0 0,-1 0 0,0-1 0,-1 1 0,1-1 0,0 1 0,0-1 0,-1 0 0,3-3 0,3-5 0,0-1 0,-1 1 0,-1-1 0,8-21 0,-3-10 0,-8 33 0,-1 0 0,2 1 0,-1-1 0,8-15 0,-10 24 0,1-1 0,0 0 0,-1 0 0,1 0 0,0 1 0,-1-1 0,1 0 0,0 1 0,0-1 0,0 0 0,0 1 0,0-1 0,0 1 0,0 0 0,0-1 0,0 1 0,0 0 0,0-1 0,0 1 0,0 0 0,0 0 0,0 0 0,0 0 0,0 0 0,0 0 0,0 0 0,0 0 0,0 1 0,0-1 0,0 0 0,0 1 0,0-1 0,0 0 0,0 1 0,1 0 0,41 26 0,-24-14 0,-16-11 0,1 0 0,-1-1 0,0 1 0,1-1 0,-1 0 0,1 0 0,0 0 0,-1 0 0,1-1 0,0 1 0,0-1 0,-1 0 0,1 0 0,0 0 0,-1-1 0,6-1 0,-6 1 0,0 0 0,0-1 0,0 1 0,0-1 0,0 0 0,-1 0 0,1 0 0,0 0 0,-1-1 0,0 1 0,0-1 0,0 1 0,0-1 0,0 0 0,0 0 0,-1 0 0,1 0 0,1-5 0,3-10 0,-2-1 0,0 1 0,-1-1 0,0 0 0,-2 0 0,0-25 0,1-16 0,-6 198 0,20 200 0,-11-264 0,0-11 0,22 516 0,-29-507-1365,-4-22-5461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2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58 24575,'-22'9'0,"1"3"0,18-5 0,23-8 0,21-9 0,17-11 0,7-6 0,-6 1-8191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7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24575,'0'-9'0,"0"2"0,0 10 0,5 19 0,1 14 0,4 14 0,1 13 0,2 8 0,0 1 0,1 2 0,-1-7 0,-3-7 0,1-8 0,-1-9 0,-3-12-8191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7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17 107 24575,'-9'-5'0,"2"-1"0,10-4 0,14 0 0,13-3 0,15-4 0,9 1 0,3 4 0,-2 3 0,-7 3 0,-12 4-8191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7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0 112 24575,'31'-9'0,"24"-8"0,16 0 0,4-2 0,-1 2 0,-4 0 0,-15 2-8191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8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0 181 24575,'2'24'0,"0"0"0,2-1 0,1 0 0,10 32 0,-8-35 0,0-1 0,1 0 0,0 0 0,2-1 0,0 0 0,1-1 0,17 20 0,-18-26 0,-1-1 0,2-1 0,-1 0 0,1 0 0,0-1 0,1 0 0,0-1 0,0-1 0,1 0 0,-1 0 0,1-1 0,1-1 0,-1 0 0,0-1 0,1-1 0,0 0 0,0 0 0,0-1 0,16-2 0,-24 1 0,0-1 0,-1 0 0,1-1 0,-1 1 0,1-1 0,-1 0 0,0 0 0,0-1 0,0 0 0,0 0 0,0 0 0,0 0 0,-1-1 0,5-4 0,-3 1 0,-1 1 0,0-1 0,0 0 0,0 0 0,-1-1 0,-1 1 0,1-1 0,3-13 0,0-8 0,-1-1 0,-1 1 0,-2-1 0,-1-37 0,-3-72 0,0 119 0,-2 1 0,0-1 0,0 1 0,-2 0 0,-8-20 0,-2 14 120,15 25-161,0-1-1,-1 1 1,1-1 0,-1 1 0,1-1-1,-1 1 1,1-1 0,-1 1 0,0-1-1,1 1 1,-1 0 0,0-1 0,1 1-1,-1 0 1,0 0 0,1 0 0,-1-1-1,0 1 1,1 0 0,-1 0 0,0 0-1,1 0 1,-1 0 0,0 0 0,0 0-1,1 0 1,-1 1 0,0-1 0,1 0-1,-1 0 1,0 1 0,1-1 0,-1 0-1,0 0 1,0 2 0,-8 7-6785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9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22 174 24575,'-22'-2'0,"43"-4"0,-8 3 0,61-14 0,134-39 0,-206 56 0,32-14 0,-33 14 0,0 0 0,0-1 0,0 1 0,1-1 0,-2 1 0,1 0 0,0-1 0,0 0 0,0 1 0,0-1 0,0 0 0,0 1 0,0-1 0,-1 0 0,1 0 0,0 0 0,-1 0 0,1 1 0,-1-1 0,1 0 0,-1 0 0,1 0 0,-1 0 0,1 0 0,-1 0 0,0-2 0,0 2 0,-1 0 0,1 1 0,-1-1 0,1 1 0,-1-1 0,1 1 0,-1-1 0,0 1 0,1-1 0,-1 1 0,0 0 0,1-1 0,-1 1 0,0 0 0,0 0 0,1-1 0,-1 1 0,0 0 0,0 0 0,0 0 0,1 0 0,-1 0 0,0 0 0,0 0 0,-1 0 0,-24 4 0,20-3 0,-3 1 0,-2 0 0,0 0 0,-1-1 0,0 0 0,-19-1 0,29 0 0,-1 0 0,0-1 0,0 0 0,1 1 0,-1-1 0,1 0 0,-1 0 0,1 0 0,-1 0 0,1-1 0,0 1 0,0-1 0,-1 1 0,1-1 0,0 0 0,0 0 0,1 0 0,-1 0 0,0 0 0,1 0 0,-1 0 0,1-1 0,-1 1 0,1-1 0,-1-3 0,-2-10 117,7 15-323,3 8-1070,1 4-5550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9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122 158 24575,'-1'0'0,"-1"0"0,1 0 0,0 0 0,0 0 0,0 0 0,0 0 0,0 0 0,0 0 0,-1-1 0,1 1 0,0-1 0,0 1 0,0-1 0,0 1 0,0-1 0,0 1 0,0-1 0,1 0 0,-1 1 0,0-1 0,0 0 0,-1-1 0,2 1 0,0 1 0,0-1 0,0 0 0,0 0 0,0 0 0,0 0 0,0 1 0,1-1 0,-1 0 0,0 0 0,0 1 0,1-1 0,-1 0 0,0 0 0,1 1 0,-1-1 0,0 0 0,1 1 0,-1-1 0,1 0 0,0 1 0,-1-1 0,1 1 0,-1-1 0,1 1 0,0-1 0,-1 1 0,1-1 0,0 1 0,0 0 0,-1-1 0,2 1 0,25-14 0,1 1 0,0 1 0,37-10 0,92-17 0,-131 33 0,87-15 0,-253 61 0,33-8 0,-200 28 0,347-65 0,219-36 0,-212 32-12,-33 7-326,1 0 0,-1-1-1,28-10 1,-51 17-6488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20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46 24575,'-16'-1'0,"0"2"0,15 0 0,1 0 0,-1 0 0,0 0 0,1 0 0,-1 0 0,1 0 0,0 0 0,-1 1 0,1-1 0,0 0 0,0 0 0,0 0 0,0 1 0,0-1 0,0 0 0,0 0 0,0 2 0,4 52 0,11 54 0,3 32 0,-17-119 0,0-25 0,-2-39 0,1 24 0,-1-314 0,3 369 0,2 1 0,2-2 0,1 1 0,23 65 0,-13-44 0,-15-53-83,8 38 297,-10-40-308,0-1 1,1 0-1,-1 1 1,0-1-1,0 1 1,-1-1-1,1 0 1,0 1-1,-1-1 1,1 0-1,-1 1 1,0-1-1,0 0 1,0 0-1,-1 3 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21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0 156 24575,'35'-1'0,"-1"-2"0,0-2 0,0 0 0,40-14 0,127-50 0,-199 68 0,18-6 0,0 0 0,1-2 0,21-11 0,-41 20 0,-1 0 0,0 0 0,1 0 0,-1 0 0,0 0 0,0 0 0,1 0 0,-1-1 0,0 1 0,1 0 0,-1 0 0,0 0 0,0 0 0,1 0 0,-1-1 0,0 1 0,0 0 0,1 0 0,-1 0 0,0-1 0,0 1 0,0 0 0,1 0 0,-1-1 0,0 1 0,0 0 0,0-1 0,0 1 0,0 0 0,1 0 0,-1-1 0,0 1 0,0 0 0,0-1 0,0 1 0,0 0 0,0-1 0,0 1 0,0 0 0,0-1 0,0 1 0,-1-1 0,-13 3 0,-2 7-1365,0 3-5461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21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24575,'4'-4'0,"2"2"0,0 7 0,-2 11 0,4 12 0,0 5 0,-2 7 0,-1-5-8191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22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24575,'4'0'0,"6"-4"0,11-2 0,5 0 0,-1 2-8191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2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24575,'0'20'0,"-1"4"0,1 0 0,2 0 0,5 29 0,-6-48 0,-1-1 0,1 1 0,1-1 0,-1 0 0,0 1 0,1-1 0,0 0 0,0 0 0,0 0 0,1 0 0,0 0 0,-1-1 0,1 1 0,0-1 0,0 0 0,1 0 0,-1 0 0,1 0 0,0 0 0,-1-1 0,1 0 0,0 1 0,8 1 0,-10-3 0,1 0 0,-1-1 0,1 1 0,-1-1 0,1 0 0,0 0 0,-1 0 0,1 0 0,-1 0 0,1 0 0,0-1 0,-1 1 0,1-1 0,-1 0 0,1 0 0,-1 0 0,0 0 0,1 0 0,2-2 0,-2 0 0,0 0 0,1 0 0,-1-1 0,0 1 0,-1-1 0,1 1 0,-1-1 0,1 0 0,-1 0 0,2-6 0,1-5 0,0-1 0,-1 1 0,-1-1 0,3-32 0,-6 47 0,3-29 0,1 19 0,-4 11 0,0 0 0,1 0 0,-1 0 0,0 0 0,0 0 0,0 0 0,1 0 0,-1 0 0,0 0 0,0 0 0,0 0 0,0 0 0,1 0 0,-1 0 0,0 0 0,0 0 0,0 0 0,0 1 0,1-1 0,-1 0 0,0 0 0,0 0 0,0 0 0,0 0 0,0 0 0,1 1 0,-1-1 0,0 0 0,0 0 0,0 0 0,0 0 0,0 0 0,0 1 0,0-1 0,0 0 0,0 0 0,0 0 0,0 0 0,0 1 0,0-1 0,0 0 0,0 0 0,0 0 0,0 1 0,0-1 0,0 0 0,18 57 0,16 82 0,-23-88 0,11 61 0,-5 2 0,-5 1 0,-6 217 0,-6-316 0,-2-1 0,1 1 0,-5 15 0,5-29 0,1 1 0,-1 0 0,0-1 0,0 1 0,0-1 0,0 1 0,0-1 0,0 0 0,0 1 0,-1-1 0,0 0 0,1 0 0,-1 0 0,0 0 0,0 0 0,0 0 0,0 0 0,0-1 0,0 1 0,0-1 0,-1 0 0,1 1 0,-1-1 0,1 0 0,-4 0 0,4-1 0,0 0 0,0 0 0,-1 0 0,1 0 0,0-1 0,0 1 0,0-1 0,0 0 0,0 1 0,0-1 0,0 0 0,0 0 0,0 0 0,0-1 0,0 1 0,0 0 0,1-1 0,-1 1 0,1-1 0,-1 1 0,-2-5 0,-26-43 0,28 46 0,-12-28 0,1 1 0,2-2 0,1 1 0,1-1 0,-5-40 0,8 26 0,2 1 0,2-1 0,4-58 0,0 86-97,0 0-1,2 1 1,0-1-1,0 0 1,2 1-1,0 0 1,1 0-1,1 1 1,0 0-1,1 0 1,1 1-1,1 0 0,21-24 1,13-7-6729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1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520 175 24575,'-1'0'0,"-1"0"0,1-1 0,0 1 0,0 0 0,0-1 0,0 1 0,0-1 0,-1 1 0,1-1 0,0 0 0,0 1 0,1-1 0,-1 0 0,0 0 0,0 0 0,0 0 0,0 1 0,1-1 0,-1 0 0,-1-2 0,2 2 0,0 0 0,-1 0 0,1 0 0,-1 1 0,1-1 0,-1 0 0,1 0 0,-1 0 0,0 1 0,1-1 0,-1 1 0,0-1 0,0 0 0,1 1 0,-1-1 0,0 1 0,0-1 0,0 1 0,0 0 0,1-1 0,-1 1 0,0 0 0,0 0 0,0 0 0,0-1 0,0 1 0,0 0 0,0 0 0,0 0 0,0 1 0,0-1 0,0 0 0,0 0 0,0 0 0,1 1 0,-1-1 0,0 0 0,0 1 0,0-1 0,0 1 0,0-1 0,1 1 0,-1-1 0,0 1 0,0 1 0,-9 6 0,1 1 0,1 0 0,-1 0 0,2 1 0,-1 0 0,1 0 0,-9 18 0,3-5 0,-58 104 0,5 3 0,-52 149 0,85-187 0,-35 157 0,59-221 0,3-17 0,6-11 0,0 0 0,0 0 0,0 0 0,0 0 0,0 0 0,0-1 0,0 1 0,0 0 0,0 0 0,1 0 0,-1 0 0,0 0 0,0 0 0,0 0 0,0 0 0,0-1 0,0 1 0,0 0 0,0 0 0,0 0 0,0 0 0,0 0 0,0 0 0,-1 0 0,1 0 0,0-1 0,0 1 0,0 0 0,0 0 0,0 0 0,0 0 0,0 0 0,0 0 0,0 0 0,0 0 0,0 0 0,0 0 0,0 0 0,0 0 0,-1-1 0,1 1 0,0 0 0,0 0 0,0 0 0,0 0 0,0 0 0,0 0 0,0 0 0,0 0 0,0 0 0,-1 0 0,1 0 0,0 0 0,0 0 0,0 0 0,0 0 0,0 0 0,0 0 0,0 0 0,0 0 0,-1 0 0,1 0 0,0 0 0,0 0 0,0 0 0,0 1 0,0-1 0,0 0 0,0 0 0,-1-12 0,1 0 0,1 1 0,0-1 0,0 1 0,2-1 0,5-18 0,29-74 0,-26 78 0,185-439 0,-115 280 0,-45 101 0,56-96 0,-90 177 0,0 0 0,0 0 0,0 0 0,0 0 0,0 0 0,1 1 0,-1-1 0,1 1 0,0-1 0,0 1 0,0 0 0,5-3 0,-7 5 0,0 0 0,0 0 0,0-1 0,0 1 0,-1 0 0,1 0 0,0 0 0,0 0 0,0 0 0,0 0 0,0 0 0,0 1 0,0-1 0,0 0 0,-1 0 0,1 1 0,0-1 0,0 1 0,1 0 0,0 0 0,0 1 0,-1 0 0,1-1 0,0 1 0,-1 0 0,0 0 0,1 0 0,-1 0 0,0 0 0,1 4 0,12 31 0,-2 1 0,-2 0 0,6 49 0,-4-25 0,62 367 0,-59-307 0,-3 190 0,-12-305 24,0-1 0,-1 0 0,0 0 0,-2 11 0,2-15-98,0 0-1,1 0 1,-1-1 0,0 1 0,0 0-1,0-1 1,0 1 0,-1-1 0,1 1-1,0-1 1,-1 0 0,1 1 0,0-1-1,-1 0 1,0 0 0,1 0 0,-1 0-1,0 0 1,-2 1 0,-13 2-6752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1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24575,'45'-5'0,"41"-1"0,28 0 0,13 1 0,2 2 0,-20 1-8191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1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24575,'40'-13'0,"31"-4"0,17 0 0,3 3 0,-6 5 0,-8 7 0,-18 5-8191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2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24575,'13'0'0,"18"0"0,22 0 0,19 0 0,15 0 0,7 0 0,4 0 0,-13 0-8191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2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86 24575,'0'0'0,"0"0"0,0 0 0,0 0 0,0 0 0,0 0 0,0 0 0,-1 0 0,1 0 0,0 0 0,0 0 0,0 0 0,0 0 0,0 0 0,0 0 0,0 0 0,0 0 0,-1 0 0,1 0 0,0 0 0,0 0 0,0 0 0,0 0 0,0 0 0,0 0 0,0 0 0,0 0 0,0 0 0,0 0 0,-1 0 0,1 0 0,0-1 0,0 1 0,0 0 0,0 0 0,0 0 0,0 0 0,0 0 0,0 0 0,0 0 0,0 0 0,0 0 0,0-1 0,0 1 0,-8 19 0,-6 27 0,4 2 0,2 0 0,-2 67 0,8 100 0,2-150 0,0-35 0,1 0 0,2-1 0,0 1 0,2-1 0,2 1 0,12 35 0,-15-54 0,0-1 0,1 1 0,0-1 0,1-1 0,0 1 0,1-1 0,0 0 0,0 0 0,1-1 0,0 0 0,1 0 0,0-1 0,0 0 0,0-1 0,1 0 0,0 0 0,0-1 0,0 0 0,17 5 0,-12-6 0,0 0 0,1-1 0,-1 0 0,1-2 0,-1 0 0,1 0 0,0-1 0,-1-1 0,1-1 0,-1 0 0,1-1 0,22-8 0,-26 7 0,0-1 0,0-1 0,0 0 0,-1-1 0,0 0 0,0-1 0,-1 0 0,0 0 0,0-1 0,-1-1 0,0 1 0,0-1 0,-1-1 0,-1 0 0,7-13 0,-2 0 0,-1-1 0,-1 0 0,-2-1 0,0 0 0,6-44 0,6-140 0,-12 98 0,-7 95-68,19-340-1229,-21 347-5529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3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24575,'-4'5'0,"2"1"0,12 0 0,7-2 0,11 0 0,8-2 0,13-1 0,6-1 0,7 0 0,2 0 0,-1 0 0,-2 0 0,-3-1 0,-6 1 0,-8 0 0,-12-5 0,-15-1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4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 24575,'17'0'0,"5"-1"0,1 1 0,-1 0 0,0 2 0,0 1 0,0 1 0,0 0 0,42 15 0,-38-7 0,0 2 0,0 0 0,-1 1 0,-1 2 0,-1 0 0,0 2 0,22 23 0,-32-29 0,-1 1 0,-1 1 0,0 0 0,-1 0 0,0 1 0,-1 1 0,-1-1 0,-1 1 0,0 1 0,-2-1 0,0 1 0,4 23 0,-8-28 0,0-1 0,-2 0 0,1 0 0,-1 0 0,-1 1 0,0-1 0,-1 0 0,0-1 0,-1 1 0,0-1 0,-1 1 0,0-1 0,-1 0 0,0-1 0,0 0 0,-2 0 0,-12 15 0,-14 11 0,-1-1 0,-2-2 0,-42 30 0,28-23 0,25-19 0,-292 249 0,309-263 0,-18 19 0,26-25 0,0 1 0,0-1 0,-1 0 0,1 1 0,0-1 0,1 1 0,-1-1 0,0 1 0,0 0 0,1-1 0,-1 1 0,1 0 0,-1-1 0,1 1 0,0 0 0,-1 2 0,2-3 0,-1 0 0,1 0 0,0 0 0,-1 0 0,1 0 0,0 0 0,-1 0 0,1-1 0,0 1 0,0 0 0,0 0 0,0-1 0,0 1 0,0 0 0,0-1 0,0 1 0,0-1 0,0 0 0,0 1 0,0-1 0,0 0 0,0 1 0,0-1 0,0 0 0,1 0 0,-1 0 0,1 0 0,39 1 0,-32-2 0,980-4 0,-975 5-115,-9-1 11,0 1 0,0 0 0,0 0-1,0 0 1,-1 0 0,1 1 0,0 0 0,0 0 0,0 0-1,-1 1 1,9 3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7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1 321 24575,'0'0'0,"0"0"0,0 0 0,0 0 0,0 0 0,0-1 0,0 1 0,0 0 0,0 0 0,0 0 0,0 0 0,-1 0 0,1-1 0,0 1 0,0 0 0,0 0 0,0 0 0,0 0 0,0 0 0,0-1 0,0 1 0,0 0 0,0 0 0,0 0 0,0 0 0,0-1 0,0 1 0,1 0 0,-1 0 0,0 0 0,0 0 0,0 0 0,0 0 0,0-1 0,0 1 0,0 0 0,0 0 0,0 0 0,1 0 0,-1 0 0,0 0 0,0 0 0,0 0 0,0-1 0,0 1 0,0 0 0,1 0 0,-1 0 0,0 0 0,0 0 0,0 0 0,0 0 0,0 0 0,1 0 0,-1 0 0,0 0 0,0 0 0,0 0 0,0 0 0,0 0 0,1 0 0,-1 0 0,0 0 0,0 0 0,0 0 0,0 0 0,0 0 0,1 1 0,-1-1 0,11 15 0,15 36 0,-21-41 0,331 618 0,-308-577 0,-17-29 0,1-1 0,1-1 0,21 28 0,-33-48 0,-1 1 0,0-1 0,0 1 0,1-1 0,-1 0 0,0 1 0,1-1 0,-1 0 0,0 1 0,1-1 0,-1 0 0,1 0 0,-1 1 0,0-1 0,1 0 0,-1 0 0,1 0 0,-1 1 0,1-1 0,-1 0 0,1 0 0,-1 0 0,0 0 0,1 0 0,-1 0 0,1 0 0,-1 0 0,1 0 0,-1 0 0,1 0 0,6-14 0,-5-27 0,-2 36 0,2-81 0,26-152 0,37-82 0,16-98 0,-78 376 0,-1 18 0,-3 46 0,1 1-1365,-1 1-5461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8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84 24575,'0'0'0,"0"-1"0,0 1 0,-1 0 0,1 0 0,0 0 0,0-1 0,0 1 0,-1 0 0,1 0 0,0-1 0,0 1 0,0 0 0,0 0 0,0-1 0,0 1 0,-1 0 0,1 0 0,0-1 0,0 1 0,0 0 0,0-1 0,0 1 0,0 0 0,0 0 0,0-1 0,0 1 0,0 0 0,1-1 0,-1 1 0,0 0 0,0 0 0,0-1 0,0 1 0,0 0 0,0 0 0,1-1 0,-1 1 0,14-8 0,26-1 0,-32 7 0,234-24 0,-111 16 0,-45 1 0,-51 4 0,-27 4 0,-11 0 0,-59 2 0,-93-4 0,153 2 0,0 1 0,0 0 0,0 0 0,-1 0 0,1 1 0,0-1 0,0 0 0,0 1 0,0-1 0,0 1 0,-1 0 0,1 0 0,0 0 0,1 0 0,-1 0 0,0 0 0,0 0 0,0 1 0,1-1 0,-1 1 0,0-1 0,1 1 0,0-1 0,-1 1 0,1 0 0,0 0 0,0 0 0,0 0 0,0 0 0,0 0 0,0 0 0,1 0 0,-1 0 0,1 0 0,-1 3 0,-1 9 0,0 1 0,1-1 0,0 1 0,3 19 0,-2-12 0,4 125 0,-2 129 0,-2-272-73,-6 40 275,6-44-230,0 1 0,-1 0 0,1-1 0,0 1-1,0 0 1,-1-1 0,1 1 0,0 0 0,-1-1-1,1 1 1,-1-1 0,1 1 0,0-1 0,-1 1-1,1-1 1,-1 1 0,1-1 0,-1 1 0,0-1-1,1 0 1,-1 1 0,1-1 0,-1 0 0,0 0 0,1 1-1,-1-1 1,0 0 0,1 0 0,-1 0 0,0 0-1,1 0 1,-1 0 0,0 0 0,0 0 0,1 0-1,-1 0 1,0 0 0,1 0 0,-1-1 0,0 1-1,1 0 1,-1 0 0,1-1 0,-1 1 0,0 0-1,1-1 1,-1 1 0,1-1 0,-1 1 0,1-1-1,-1 1 1,0-2 0,-14-11-6798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13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29 24575,'0'-25'0,"0"21"0,0 17 0,0 72 0,16 129 0,-15-206 0,3 24 0,-3-30 0,-1-1 0,0 1 0,0-1 0,0 1 0,0-1 0,-1 1 0,1-1 0,0 1 0,-1-1 0,1 1 0,-1-1 0,1 1 0,-1-1 0,0 1 0,1-1 0,-2 2 0,1-3 0,1 0 0,-1 0 0,1 0 0,-1 0 0,1 0 0,-1 0 0,1 1 0,-1-1 0,1 0 0,-1-1 0,1 1 0,-1 0 0,1 0 0,-1 0 0,1 0 0,-1 0 0,1 0 0,-1-1 0,1 1 0,0 0 0,-1 0 0,1-1 0,-1 1 0,1 0 0,-1 0 0,1-1 0,0 1 0,-1-1 0,1 1 0,0 0 0,0-1 0,-1 1 0,1-1 0,-15-19 0,13 16 0,-88-131 0,74 107 0,16 27 0,0 1 0,0 0 0,0 0 0,0 0 0,0 0 0,0 0 0,0-1 0,0 1 0,0 0 0,0 0 0,0 0 0,0 0 0,0 0 0,0-1 0,0 1 0,0 0 0,0 0 0,0 0 0,0 0 0,0-1 0,0 1 0,0 0 0,0 0 0,0 0 0,0 0 0,0 0 0,0-1 0,0 1 0,0 0 0,0 0 0,0 0 0,1 0 0,-1 0 0,0 0 0,0 0 0,0-1 0,0 1 0,0 0 0,0 0 0,1 0 0,-1 0 0,0 0 0,0 0 0,0 0 0,0 0 0,1 0 0,14 8 0,-4 3 0,1 0 0,-2 1 0,0 0 0,0 1 0,-1-1 0,12 24 0,24 32 0,-44-66 0,1 0 0,0 0 0,0 0 0,0 0 0,0 0 0,0 0 0,0 0 0,1-1 0,-1 1 0,0-1 0,1 0 0,-1 1 0,1-1 0,0 0 0,-1-1 0,1 1 0,0 0 0,0-1 0,0 0 0,2 1 0,0-2 0,-1 1 0,0-1 0,1 0 0,-1 0 0,0-1 0,0 1 0,0-1 0,0 0 0,0 0 0,0 0 0,6-5 0,-1 0 0,-1-1 0,0 0 0,0 0 0,-1 0 0,0-1 0,-1 0 0,1 0 0,-2-1 0,8-15 0,-8-2-1365,-7 3-5461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3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15 24575,'-4'-2'0,"0"0"0,0 0 0,0 0 0,-1 0 0,1 1 0,-1 0 0,1 0 0,-1 0 0,1 1 0,-1-1 0,1 1 0,-1 0 0,1 0 0,-1 1 0,0 0 0,1-1 0,-1 1 0,1 1 0,0-1 0,-5 3 0,3-1 0,1 1 0,0-1 0,0 2 0,0-1 0,0 0 0,1 1 0,0 0 0,0 0 0,0 0 0,1 1 0,-1-1 0,1 1 0,-4 11 0,-8 23 0,2 0 0,2 1 0,1 0 0,2 1 0,2 0 0,2 0 0,2 0 0,2 0 0,8 69 0,-6-96 0,1 0 0,0-1 0,1 1 0,1-1 0,0 0 0,1 0 0,15 25 0,-16-31 0,0-1 0,1 0 0,0 0 0,0-1 0,1 0 0,-1 0 0,1 0 0,1-1 0,-1 0 0,1 0 0,0-1 0,0 0 0,0 0 0,13 3 0,29 4-1365,-4-7-5461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15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83 24575,'0'-2'0,"0"0"0,0 0 0,0 0 0,-1 1 0,1-1 0,-1 0 0,1 0 0,-1 1 0,1-1 0,-1 0 0,0 1 0,0-1 0,0 1 0,0-1 0,0 1 0,0-1 0,-1 1 0,1 0 0,0 0 0,-3-2 0,0 0 0,1 1 0,-1 0 0,0 1 0,0-1 0,0 1 0,0-1 0,0 1 0,-8-1 0,5 1 0,0 1 0,1-1 0,-1 1 0,0 0 0,0 1 0,1 0 0,-1 0 0,0 0 0,1 1 0,-1 0 0,-8 4 0,10-2 0,0 0 0,0 0 0,0 0 0,1 1 0,0-1 0,0 1 0,0 0 0,1 0 0,-1 1 0,1-1 0,0 1 0,1-1 0,-1 1 0,1 0 0,0 0 0,1 0 0,-2 8 0,2-10 0,1 0 0,-1 0 0,1 0 0,0 0 0,0 0 0,0 0 0,0 0 0,1 0 0,0 0 0,0 1 0,0-2 0,0 1 0,0 0 0,1 0 0,0 0 0,0-1 0,0 1 0,0-1 0,0 1 0,1-1 0,0 0 0,0 0 0,-1 0 0,2 0 0,-1 0 0,5 3 0,-3-4 0,0 1 0,0-1 0,0 0 0,0 0 0,0 0 0,0-1 0,1 0 0,-1 0 0,0 0 0,1-1 0,8 0 0,-12 0 0,0 0 0,1-1 0,-1 1 0,0-1 0,0 0 0,0 1 0,1-1 0,-1 0 0,0 0 0,0-1 0,0 1 0,0 0 0,-1-1 0,1 1 0,0-1 0,-1 0 0,1 1 0,-1-1 0,1 0 0,-1 0 0,0 0 0,1 0 0,-1 0 0,0 0 0,-1 0 0,1 0 0,0-1 0,0-3 0,1-6 0,-1-1 0,0 1 0,0 0 0,-3-19 0,1 21 0,0 0 0,1 0 0,0 0 0,1 1 0,0-1 0,0 0 0,6-18 0,-6 25 0,0 1 0,0-1 0,1 1 0,-1 0 0,1-1 0,-1 1 0,1 0 0,0 0 0,0 0 0,0 0 0,0 0 0,0 1 0,0-1 0,0 1 0,1-1 0,-1 1 0,0 0 0,1 0 0,-1 0 0,1 0 0,0 0 0,-1 1 0,1-1 0,-1 1 0,1-1 0,0 1 0,0 0 0,-1 0 0,1 0 0,0 1 0,-1-1 0,1 1 0,0-1 0,-1 1 0,4 1 0,2 1 0,0 0 0,0 0 0,0 1 0,-1 0 0,1 0 0,-1 1 0,0 0 0,0 0 0,-1 0 0,7 8 0,-6-4 0,-1 0 0,0 1 0,0 0 0,-1 0 0,0 0 0,0 1 0,-1 0 0,-1 0 0,0 0 0,-1 0 0,0 0 0,0 1 0,-1-1 0,-1 15 0,0-24 0,0 0 0,0 0 0,0 0 0,0 0 0,0 0 0,-1-1 0,1 1 0,-1 0 0,0 0 0,1 0 0,-1-1 0,0 1 0,0 0 0,0-1 0,0 1 0,0 0 0,0-1 0,-1 1 0,1-1 0,-3 3 0,3-4 0,1 0 0,-1 0 0,1 0 0,-1 1 0,0-1 0,1 0 0,-1 0 0,1 0 0,-1 0 0,0 0 0,1 0 0,-1 0 0,1 0 0,-1 0 0,0 0 0,1 0 0,-1-1 0,1 1 0,-1 0 0,1 0 0,-1-1 0,1 1 0,-1 0 0,0-1 0,-1 0 0,1-1 0,0 1 0,-1-1 0,1 1 0,0-1 0,0 0 0,0 1 0,0-1 0,0 0 0,1 0 0,-2-2 0,0-1 0,0-1 0,1 1 0,0 0 0,0-1 0,0 1 0,0 0 0,1-1 0,0 1 0,0-1 0,1 1 0,-1-1 0,1 1 0,0-1 0,1 1 0,-1 0 0,1 0 0,0 0 0,0 0 0,1 0 0,0 0 0,0 0 0,6-8 0,-1 5 0,-1 1 0,1 0 0,1 1 0,-1-1 0,1 1 0,0 1 0,0 0 0,1 0 0,-1 1 0,1 0 0,12-3 0,15-2-1365,-4 3-5461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18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51 118 24575,'-3'-5'0,"-2"10"0,-3 11 0,2 21 0,1 0 0,2 1 0,2-1 0,5 64 0,7-25 0,-11-77 0,0 1 0,0 0 0,0 0 0,0 0 0,0 0 0,0-1 0,0 1 0,0 0 0,0 0 0,0 0 0,0 0 0,0 0 0,0-1 0,0 1 0,0 0 0,0 0 0,-1 0 0,1 0 0,0 0 0,0 0 0,0 0 0,0-1 0,0 1 0,0 0 0,-1 0 0,1 0 0,0 0 0,0 0 0,0 0 0,0 0 0,0 0 0,-1 0 0,1 0 0,0 0 0,0 0 0,0 0 0,0 0 0,-1 0 0,1 0 0,0 0 0,0 0 0,0 0 0,0 0 0,0 0 0,-1 0 0,1 0 0,0 0 0,0 0 0,0 0 0,0 0 0,0 1 0,-1-1 0,1 0 0,0 0 0,0 0 0,0 0 0,0 0 0,0 0 0,0 1 0,0-1 0,0 0 0,0 0 0,-1 0 0,1 0 0,0 0 0,0 1 0,0-1 0,0 0 0,-8-11 0,5 6 0,0-1 0,0 1 0,1-1 0,0 0 0,0 0 0,1 0 0,0 0 0,0 0 0,0 0 0,1 0 0,0 0 0,0 0 0,0 0 0,1 0 0,0-1 0,0 1 0,0 0 0,1 1 0,4-11 0,2 0 0,1-1 0,1 1 0,0 1 0,1 0 0,15-16 0,-17 21 0,-1-1 0,0 0 0,0-1 0,-2 0 0,1 0 0,-1 0 0,-1-1 0,0 1 0,3-17 0,-8 150 0,0-119 0,2 20 0,0 0 0,9 43 0,-8-56 0,-1 0 0,1-1 0,0 1 0,1-1 0,0 0 0,0 0 0,1 0 0,0-1 0,1 1 0,5 6 0,-10-13 0,0 0 0,0 0 0,0 0 0,0 0 0,0 0 0,1 0 0,-1 0 0,0-1 0,0 1 0,1 0 0,-1-1 0,0 1 0,1-1 0,-1 1 0,0-1 0,1 0 0,-1 1 0,1-1 0,-1 0 0,0 0 0,1 0 0,-1 0 0,1 0 0,1-1 0,-1 0 0,0 0 0,0 0 0,0 0 0,0-1 0,0 1 0,-1-1 0,1 1 0,0-1 0,-1 1 0,1-1 0,-1 0 0,1 0 0,1-3 0,3-8 0,0-1 0,0 1 0,6-26 0,-10 31 0,5-22 0,4-19 0,-10 47 0,0-1 0,0 0 0,0 0 0,0 1 0,1-1 0,-1 1 0,1-1 0,0 1 0,-1 0 0,1-1 0,0 1 0,3-2 0,-4 3 0,0 1 0,0-1 0,0 1 0,0 0 0,0 0 0,0-1 0,0 1 0,0 0 0,0 0 0,0 0 0,0 0 0,0 0 0,0 0 0,-1 0 0,1 1 0,0-1 0,0 0 0,0 0 0,0 1 0,0-1 0,0 1 0,0-1 0,0 1 0,-1-1 0,1 1 0,0-1 0,0 1 0,-1 0 0,1-1 0,0 1 0,-1 0 0,1 0 0,-1 0 0,2 1 0,19 34 0,-17-29 0,0 2 0,1-1 0,0 0 0,1 0 0,0 0 0,0 0 0,14 12 0,-18-18 0,0-1 0,1 1 0,-1 0 0,0-1 0,0 0 0,1 0 0,-1 1 0,0-2 0,1 1 0,-1 0 0,1 0 0,0-1 0,-1 1 0,1-1 0,-1 0 0,1 0 0,0 0 0,-1 0 0,1 0 0,0 0 0,-1-1 0,1 0 0,-1 1 0,1-1 0,-1 0 0,1 0 0,-1 0 0,0 0 0,1-1 0,3-2 0,-2-1 0,0 0 0,0 0 0,-1 0 0,0-1 0,0 1 0,0-1 0,0 0 0,-1 0 0,0 0 0,0 0 0,1-10 0,-3 23 0,0 0 0,1 1 0,-1-1 0,1-1 0,1 1 0,1 7 0,-2-11 0,0-1 0,0 0 0,0 1 0,0-1 0,0 0 0,0 1 0,0-1 0,1 0 0,-1 0 0,1 0 0,0 0 0,-1-1 0,1 1 0,0 0 0,0-1 0,0 1 0,0-1 0,0 0 0,1 1 0,2 0 0,-4-2 0,0 0 0,0 0 0,0 0 0,1 0 0,-1 0 0,0 0 0,0 0 0,0 0 0,0-1 0,0 1 0,0 0 0,0-1 0,0 1 0,0-1 0,0 1 0,0-1 0,0 0 0,0 1 0,0-1 0,-1 0 0,1 0 0,0 1 0,0-1 0,-1 0 0,1 0 0,0 0 0,-1 0 0,1 0 0,-1 0 0,0 0 0,1 0 0,-1 0 0,0 0 0,1 0 0,-1 0 0,0 0 0,0 0 0,0-1 0,0 0 0,1-5 0,0 1 0,-1 0 0,1-1 0,-1 1 0,-2-11 0,-5-2 0,-1-10 0,8 28 0,0 0 0,0 0 0,0 0 0,0 1 0,1-1 0,-1 0 0,0 0 0,1 0 0,-1 1 0,1-1 0,-1 0 0,0 1 0,1-1 0,0 0 0,-1 1 0,1-1 0,-1 1 0,1-1 0,0 1 0,-1-1 0,1 1 0,0-1 0,0 1 0,-1-1 0,1 1 0,0 0 0,0 0 0,0-1 0,-1 1 0,1 0 0,0 0 0,0 0 0,1 0 0,15-2 0,0 1 0,0 1 0,21 2 0,-23 0 0,-1-2 0,1 0 0,-1 0 0,1-1 0,16-4 0,-28 4 0,-1 0 0,0 0 0,1 0 0,-1 0 0,0-1 0,0 1 0,0-1 0,0 0 0,0 1 0,2-4 0,-1-5 0,-3 10 0,-1-1 0,0 1 0,1 0 0,-1-1 0,1 1 0,-1 0 0,0-1 0,1 1 0,-1 0 0,1 0 0,-1-1 0,0 1 0,1 0 0,-1 0 0,0 0 0,0 0 0,1 0 0,-1 0 0,0 0 0,0 1 0,-3-1 0,1 1 0,-1 0 0,1 0 0,0 0 0,-1 0 0,1 1 0,0-1 0,0 1 0,0 0 0,0 0 0,0 0 0,0 0 0,1 1 0,-1-1 0,1 1 0,0-1 0,0 1 0,-3 4 0,3-4 0,-1 1 0,1-1 0,0 1 0,1 0 0,-1-1 0,1 1 0,-1 0 0,1 0 0,0 0 0,1 0 0,-1 0 0,1 0 0,-1 0 0,1 0 0,1 7 0,0-9 0,-1 0 0,1 0 0,0 0 0,0 0 0,0 0 0,0 0 0,0 0 0,0 0 0,1-1 0,-1 1 0,1-1 0,-1 1 0,1-1 0,-1 1 0,1-1 0,0 0 0,0 0 0,-1 0 0,1 0 0,0 0 0,0 0 0,0 0 0,0-1 0,0 1 0,1-1 0,-1 1 0,0-1 0,0 0 0,0 0 0,0 0 0,0 0 0,4-1 0,-2 1 0,1 0 0,-1-1 0,1 0 0,0 0 0,-1 0 0,1 0 0,-1-1 0,0 0 0,1 0 0,-1 0 0,0 0 0,0-1 0,0 0 0,3-3 0,-2-1 0,-1 0 0,0-1 0,0 1 0,-1-1 0,0 0 0,0 0 0,3-16 0,-5 21 0,-4 292 0,0 7 0,3-291 0,0 0 0,-1 0 0,0 1 0,-1-1 0,1 0 0,-1 0 0,0 0 0,0 0 0,0-1 0,-1 1 0,1-1 0,-6 8 0,7-11 0,0 0 0,-1 0 0,1 0 0,0 0 0,0 0 0,-1 0 0,1 0 0,0-1 0,-1 1 0,1 0 0,-1-1 0,1 1 0,0-1 0,-1 1 0,0-1 0,1 0 0,-1 0 0,-1 1 0,0-2 0,1 1 0,0-1 0,0 0 0,0 1 0,-1-1 0,1 0 0,0 0 0,0 0 0,0-1 0,0 1 0,1 0 0,-1-1 0,0 1 0,0-1 0,1 0 0,-2-1 0,-2-4 0,0 0 0,0 0 0,1 0 0,0 0 0,1-1 0,0 0 0,0 0 0,0 1 0,1-2 0,0 1 0,1 0 0,0 0 0,0 0 0,1-1 0,0 1 0,1-9 0,0 6 0,0-1 0,1 1 0,1-1 0,-1 1 0,2 0 0,0 0 0,0 0 0,1 0 0,0 1 0,13-19 0,6 2 0,1 1 0,2 2 0,0 0 0,1 2 0,42-26 0,44-34 0,-114 82 0,3-3 0,1 1 0,0-1 0,-1 0 0,0 0 0,1 0 0,-1-1 0,0 1 0,-1-1 0,1 0 0,-1 0 0,0 0 0,1 0 0,-2 0 0,3-6 0,-4 10 0,0-1 0,1 1 0,-1 0 0,0 0 0,0-1 0,0 1 0,0 0 0,0 0 0,0-1 0,0 1 0,0 0 0,0-1 0,0 1 0,0 0 0,0 0 0,0-1 0,0 1 0,0 0 0,0 0 0,-1-1 0,1 1 0,0 0 0,0 0 0,0-1 0,0 1 0,0 0 0,0 0 0,-1 0 0,1-1 0,0 1 0,0 0 0,0 0 0,-1 0 0,1 0 0,0-1 0,0 1 0,-1 0 0,1 0 0,0 0 0,0 0 0,-1 0 0,1 0 0,-13 7 0,-10 16 0,16-13 0,1-1 0,0 1 0,0 0 0,-7 19 0,12-27 0,0-1 0,0 1 0,1 0 0,-1 0 0,1-1 0,-1 1 0,1 0 0,0 0 0,0 0 0,0 0 0,0 0 0,0 0 0,0 0 0,0-1 0,1 1 0,-1 0 0,1 0 0,-1 0 0,1 0 0,0-1 0,0 1 0,-1 0 0,1-1 0,0 1 0,1-1 0,-1 1 0,0-1 0,0 1 0,1-1 0,-1 0 0,1 0 0,-1 1 0,1-1 0,-1 0 0,1 0 0,0-1 0,2 2 0,0 0 0,0-1 0,0 1 0,0-1 0,0 0 0,0 0 0,0 0 0,0-1 0,0 0 0,1 1 0,-1-1 0,0-1 0,0 1 0,1-1 0,-1 1 0,0-1 0,0-1 0,7-2 0,-8 2 0,0 0 0,0 0 0,0 0 0,-1 0 0,1-1 0,-1 1 0,1-1 0,-1 0 0,0 0 0,0 0 0,0 0 0,0 0 0,-1 0 0,0 0 0,1 0 0,-1-1 0,0 1 0,0-1 0,-1 1 0,1-1 0,0-5 0,-2 4 0,1 1 0,-1-1 0,1 0 0,-1 0 0,-1 1 0,1-1 0,-1 1 0,0-1 0,0 1 0,0 0 0,0 0 0,-1 0 0,0 0 0,1 0 0,-2 0 0,1 1 0,0-1 0,-1 1 0,1 0 0,-1 0 0,0 0 0,0 1 0,0-1 0,0 1 0,-1 0 0,1 0 0,-1 0 0,1 1 0,-1 0 0,0 0 0,1 0 0,-1 0 0,0 1 0,0 0 0,1 0 0,-10 1 0,13-1 0,0 0 0,0 0 0,0 0 0,0 0 0,0 0 0,0 1 0,0-1 0,1 0 0,-1 1 0,0-1 0,0 1 0,0-1 0,0 1 0,1-1 0,-1 1 0,0 0 0,0-1 0,1 1 0,-1 0 0,0 0 0,1-1 0,-1 1 0,1 0 0,-1 0 0,1 0 0,0 0 0,-1 0 0,1 0 0,0 0 0,-1 0 0,1-1 0,0 1 0,0 0 0,0 0 0,0 0 0,0 2 0,1-2 0,-1 1 0,1 0 0,0 0 0,-1 0 0,1-1 0,0 1 0,0 0 0,1-1 0,-1 1 0,0-1 0,0 1 0,1-1 0,-1 0 0,1 1 0,-1-1 0,1 0 0,-1 0 0,3 1 0,5 2 0,0 0 0,0-1 0,1 0 0,-1 0 0,1-1 0,-1 0 0,1-1 0,0 0 0,-1-1 0,1 0 0,13-1 0,-18 0 0,0 1 0,0-1 0,0 0 0,0 0 0,0-1 0,0 0 0,0 0 0,0 0 0,-1 0 0,1-1 0,-1 1 0,1-1 0,-1 0 0,0-1 0,0 1 0,-1-1 0,1 1 0,-1-1 0,1-1 0,-1 1 0,-1 0 0,4-7 0,-2 10 0,0 8 0,1 12 0,-1 3 0,-1-3 0,1 1 0,1-1 0,0-1 0,1 1 0,13 24 0,-19-42 0,1 0 0,-1 0 0,0-1 0,1 1 0,-1 0 0,1 0 0,-1 0 0,1-1 0,0 1 0,-1 0 0,1-1 0,0 1 0,-1 0 0,1-1 0,0 1 0,0-1 0,0 1 0,-1-1 0,1 0 0,0 1 0,0-1 0,0 0 0,0 0 0,0 1 0,0-1 0,0 0 0,-1 0 0,3 0 0,-2-1 0,1 0 0,-1 1 0,1-1 0,-1 0 0,0 0 0,1 0 0,-1 0 0,0-1 0,0 1 0,0 0 0,0 0 0,0-1 0,0 1 0,1-3 0,5-9 0,-2 0 0,9-25 0,-12 32 0,2-9 0,12-33 0,-16 47 0,1-1 0,0 0 0,0 0 0,0 0 0,-1 1 0,1-1 0,1 1 0,-1-1 0,0 1 0,0-1 0,1 1 0,-1-1 0,1 1 0,-1 0 0,1 0 0,-1 0 0,1 0 0,0 0 0,2-1 0,-3 2 0,0 0 0,0 1 0,0-1 0,0 0 0,0 0 0,0 1 0,0-1 0,0 1 0,0-1 0,0 1 0,0-1 0,0 1 0,0-1 0,0 1 0,0 0 0,0 0 0,0-1 0,-1 1 0,1 0 0,1 1 0,15 23 0,-13-18 0,3 4 0,0 0 0,0 0 0,1-1 0,1 1 0,-1-1 0,15 12 0,-20-20 0,0 0 0,1 0 0,-1 0 0,0 0 0,0 0 0,1-1 0,-1 0 0,1 0 0,0 0 0,-1 0 0,1 0 0,0-1 0,-1 1 0,1-1 0,0 0 0,-1 0 0,1-1 0,0 1 0,0-1 0,-1 1 0,1-1 0,-1-1 0,1 1 0,4-2 0,-2 0 0,-1 0 0,1-1 0,-1 1 0,0-1 0,0 0 0,0-1 0,-1 1 0,1-1 0,-1 1 0,0-2 0,-1 1 0,1 0 0,-1-1 0,0 1 0,3-8 0,-2 2 0,0 0 0,-1 1 0,0-2 0,-1 1 0,0 0 0,-1 0 0,1-20 0,-2 28 0,0 0 0,0 1 0,-1-1 0,1 1 0,0-1 0,-1 1 0,1-1 0,-1 1 0,0-1 0,0 1 0,0-1 0,0 1 0,0 0 0,-1 0 0,1 0 0,-1-1 0,1 1 0,-1 1 0,0-1 0,0 0 0,0 0 0,0 1 0,0-1 0,0 1 0,0-1 0,-1 1 0,1 0 0,0 0 0,-1 0 0,1 0 0,-5 0 0,3 0 0,0 1 0,1 0 0,-1 0 0,0 0 0,0 1 0,1-1 0,-1 1 0,0 0 0,1 0 0,-1 0 0,1 0 0,0 1 0,-1 0 0,1-1 0,0 1 0,0 0 0,0 1 0,0-1 0,0 0 0,0 1 0,-3 4 0,1 0 0,0 1 0,0 0 0,1 0 0,0 0 0,0 0 0,1 1 0,-4 15 0,6-20 0,0 0 0,0 0 0,1 0 0,-1 0 0,1 0 0,0 0 0,0 0 0,0 0 0,0 0 0,1 0 0,0 0 0,-1 0 0,1-1 0,1 1 0,-1 0 0,1 0 0,-1-1 0,1 1 0,4 5 0,-5-8 0,0 1 0,0-1 0,1 0 0,-1 0 0,0 0 0,1 0 0,-1 0 0,0 0 0,1 0 0,-1 0 0,1-1 0,-1 1 0,1 0 0,0-1 0,-1 0 0,1 1 0,-1-1 0,1 0 0,0 0 0,0 0 0,-1 0 0,1 0 0,0 0 0,-1 0 0,1 0 0,-1-1 0,1 1 0,0-1 0,-1 1 0,1-1 0,-1 0 0,1 0 0,-1 1 0,1-1 0,-1 0 0,0 0 0,3-3 0,-1 1 0,1-1 0,-1 0 0,0 0 0,0 0 0,0 0 0,-1 0 0,1-1 0,-1 1 0,0-1 0,0 0 0,1-8 0,-1-5 0,2-8 0,3 22 0,5 13 0,-6-4 0,-1 0 0,0 0 0,1 0 0,0-1 0,0 0 0,0 0 0,1-1 0,-1 0 0,1 0 0,0 0 0,0-1 0,0 0 0,0 0 0,9 1 0,-12-3 0,0 0 0,0 0 0,0 0 0,0-1 0,0 0 0,0 1 0,0-1 0,0-1 0,0 1 0,0 0 0,-1-1 0,1 0 0,-1 0 0,1 0 0,-1 0 0,0-1 0,0 1 0,0-1 0,0 0 0,0 0 0,-1 0 0,1 0 0,-1 0 0,0-1 0,0 1 0,0-1 0,3-6 0,0-5 0,0-1 0,-1 0 0,-1-1 0,0 1 0,-1-1 0,-1 1 0,-1-1 0,0 0 0,-1 1 0,-1-1 0,-4-21 0,-2 22 0,7 16 0,1 0 0,0 0 0,-1 0 0,1 0 0,0 0 0,-1 0 0,1 0 0,0 0 0,0 1 0,-1-1 0,1 0 0,0 0 0,-1 0 0,1 1 0,0-1 0,0 0 0,0 0 0,-1 0 0,1 1 0,0-1 0,0 0 0,0 0 0,-1 1 0,1-1 0,0 0 0,0 1 0,0-1 0,0 0 0,0 1 0,0-1 0,0 1 0,-8 36 0,5-10-114,2 0 1,1-1-1,1 1 0,1 0 0,1-1 1,2 1-1,1-1 0,0-1 0,2 1 1,1-1-1,16 32 0,-8-30-6712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19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24575,'0'-25'0,"0"33"0,0 43 0,25 258 0,-24-301 0,-1-5 0,0 0 0,1 1 0,-1-1 0,1 0 0,0 1 0,0-1 0,0 0 0,0 0 0,0 0 0,1 0 0,1 4 0,-3-7 0,1 0 0,-1 0 0,0 0 0,0 0 0,1 0 0,-1 0 0,0 0 0,0 0 0,1 0 0,-1 0 0,0 0 0,0 0 0,1 0 0,-1 0 0,0 0 0,0 0 0,1 0 0,-1 0 0,0 0 0,0 0 0,1-1 0,-1 1 0,0 0 0,0 0 0,0 0 0,1 0 0,-1 0 0,0-1 0,0 1 0,0 0 0,0 0 0,1 0 0,-1-1 0,0 1 0,0 0 0,0 0 0,0-1 0,0 1 0,0 0 0,0-1 0,7-12 0,-6 11 0,16-37 0,-9 18 0,1 0 0,16-25 0,-22 41 0,0 0 0,0 0 0,1 1 0,0-1 0,0 1 0,0 0 0,0 1 0,1-1 0,-1 1 0,1-1 0,0 1 0,0 1 0,0-1 0,7-2 0,-11 5 0,1-1 0,-1 1 0,1-1 0,0 1 0,0 0 0,-1 0 0,1 0 0,0 0 0,-1 0 0,1 0 0,0 0 0,0 0 0,-1 1 0,1-1 0,-1 1 0,1-1 0,0 1 0,-1 0 0,1-1 0,-1 1 0,1 0 0,-1 0 0,1 0 0,-1 0 0,0 0 0,0 1 0,0-1 0,1 0 0,-1 1 0,0-1 0,0 0 0,-1 1 0,1-1 0,0 1 0,0 0 0,-1-1 0,1 1 0,-1-1 0,1 1 0,-1 0 0,0 3 0,1-1 0,0 1 0,-1 0 0,1-1 0,-1 1 0,0 0 0,-1-1 0,1 1 0,-1 0 0,0-1 0,0 1 0,0-1 0,-1 1 0,0-1 0,-3 7 0,0-5-20,0-1 0,0 1 0,-1-1 0,0 0 0,0 0 0,0-1 0,-1 0 0,1 0 0,-1-1 0,-14 6 0,-1 1-1125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2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18 24575,'-4'-1'0,"1"0"0,0 0 0,0 1 0,-1-1 0,1 1 0,0 0 0,-1 0 0,1 0 0,0 1 0,0-1 0,-1 1 0,1-1 0,0 1 0,0 0 0,0 0 0,0 1 0,-3 1 0,1 0 0,0 0 0,0 0 0,1 1 0,-1 0 0,1 0 0,0 0 0,0 0 0,1 1 0,-6 7 0,6-8 0,0 1 0,0-1 0,1 1 0,0 0 0,0 0 0,0 0 0,0-1 0,1 2 0,0-1 0,0 0 0,0 0 0,1 0 0,-1 0 0,1 1 0,1-1 0,-1 0 0,1 0 0,0 1 0,0-1 0,0 0 0,0 0 0,1 0 0,3 5 0,-3-7 0,0-1 0,0 1 0,0 0 0,1-1 0,-1 0 0,1 1 0,0-1 0,0 0 0,-1 0 0,1-1 0,1 1 0,-1 0 0,0-1 0,0 0 0,0 0 0,1 0 0,-1 0 0,1-1 0,-1 1 0,0-1 0,1 0 0,-1 0 0,1 0 0,-1 0 0,1 0 0,5-2 0,-5 1 0,0 0 0,1-1 0,-1 1 0,0-1 0,0 0 0,0 0 0,0-1 0,0 1 0,0-1 0,-1 0 0,1 0 0,-1 0 0,0 0 0,0 0 0,0-1 0,0 1 0,0-1 0,-1 0 0,3-7 0,-1 3 0,-1-1 0,-1 0 0,3-16 0,-4 22 0,-1 0 0,0 0 0,0 0 0,1-1 0,-2 1 0,1 0 0,0 0 0,-1 0 0,1 0 0,-1 0 0,0 0 0,0 0 0,0 0 0,-3-4 0,4 7 0,0 0 0,0 0 0,0 0 0,-1-1 0,1 1 0,0 0 0,0 0 0,0 0 0,-1 0 0,1 0 0,0-1 0,0 1 0,-1 0 0,1 0 0,0 0 0,0 0 0,-1 0 0,1 0 0,0 0 0,0 0 0,-1 0 0,1 0 0,0 0 0,-1 0 0,1 0 0,0 0 0,0 0 0,-1 0 0,1 0 0,0 0 0,0 0 0,-1 1 0,1-1 0,0 0 0,0 0 0,-1 0 0,1 0 0,0 1 0,0-1 0,0 0 0,0 0 0,-1 0 0,1 1 0,0-1 0,0 0 0,0 0 0,0 1 0,0-1 0,-1 0 0,1 0 0,0 1 0,0-1 0,0 0 0,0 0 0,0 1 0,0-1 0,0 0 0,0 0 0,0 1 0,-5 17 0,4-11 0,1-1 0,0 0 0,0 0 0,0 0 0,1 1 0,0-1 0,0 0 0,1 0 0,0 0 0,0 0 0,0-1 0,5 11 0,-5-13 0,-1 0 0,1 0 0,0-1 0,0 1 0,0-1 0,0 1 0,0-1 0,0 1 0,1-1 0,-1 0 0,1 0 0,0 0 0,-1-1 0,1 1 0,0-1 0,0 1 0,0-1 0,0 0 0,0 0 0,0 0 0,0-1 0,1 1 0,-1-1 0,0 1 0,0-1 0,4-1 0,-5 1 0,1-1 0,-1 1 0,0-1 0,1 0 0,-1 0 0,0 0 0,0 0 0,0-1 0,0 1 0,0-1 0,0 1 0,0-1 0,0 1 0,-1-1 0,1 0 0,-1 0 0,1 0 0,-1 0 0,0 0 0,0 0 0,0 0 0,2-4 0,1-5 0,-1-1 0,1 0 0,1-14 0,-3 15 0,0-2 0,13-48 0,-14 58 0,-1 1 0,1 0 0,0 0 0,-1 0 0,1 0 0,0 0 0,1 0 0,-1 0 0,0 1 0,0-1 0,1 0 0,-1 1 0,1-1 0,0 1 0,-1-1 0,1 1 0,0 0 0,0 0 0,0-1 0,-1 1 0,1 1 0,5-3 0,-6 3 0,1 1 0,-1-1 0,1 0 0,-1 1 0,1-1 0,-1 1 0,0-1 0,1 1 0,-1 0 0,0 0 0,1-1 0,-1 1 0,0 0 0,0 0 0,0 0 0,0 0 0,0 0 0,0 1 0,0-1 0,0 0 0,0 0 0,-1 1 0,1-1 0,0 0 0,0 3 0,13 37 0,-10-16 0,0 0 0,-1 45 0,-1-79 0,0 0 0,1 1 0,0-1 0,0 1 0,1 0 0,7-13 0,-7 14 0,-1 0 0,1 1 0,1 0 0,-1 0 0,1 0 0,0 0 0,1 1 0,-1 0 0,1 0 0,0 0 0,6-3 0,-11 7 0,0 1 0,0-1 0,0 1 0,0 0 0,0 0 0,0-1 0,0 1 0,0 0 0,0 0 0,0 0 0,0 0 0,0 0 0,0 0 0,0 0 0,0 0 0,0 1 0,0-1 0,0 0 0,0 1 0,0-1 0,0 0 0,0 1 0,0-1 0,-1 1 0,1 0 0,0-1 0,0 1 0,0 0 0,-1-1 0,1 1 0,0 0 0,-1 0 0,1 0 0,0 1 0,14 35 0,-12-29 0,22 56-1365,-11-36-5461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20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24575,'0'-9'0,"0"2"0,0 6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21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17 24575,'-5'-8'0,"0"0"0,-1 7 0,1 8 0,2 8 0,1 5 0,6-6 0,1-8 0,1-11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21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1 266 24575,'154'-228'0,"-138"204"0,-7 11 0,-14 35 0,4-16 0,0 0 0,0 0 0,0 0 0,1 1 0,0-1 0,0 0 0,1 0 0,0 1 0,0-1 0,0 0 0,1 0 0,-1 0 0,2 0 0,-1 0 0,1-1 0,-1 1 0,5 6 0,8 9 0,-1-1 0,36 36 0,-27-32 0,-11-4 0,-12-20 0,0 1 0,0-1 0,0 1 0,0-1 0,0 0 0,0 1 0,0-1 0,0 1 0,0-1 0,0 1 0,0-1 0,-1 1 0,1-1 0,0 0 0,0 1 0,0-1 0,0 1 0,-1-1 0,1 0 0,0 1 0,-1-1 0,1 0 0,0 1 0,-1-1 0,1 0 0,-1 1 0,-3 1 0,0-1 0,0 0 0,0 1 0,0-1 0,0-1 0,0 1 0,-7 0 0,-63 7-1365,39-3-5461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26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24575,'1'0'0,"0"0"0,0 0 0,-1 1 0,1-1 0,0 0 0,-1 0 0,1 1 0,0-1 0,-1 0 0,1 1 0,-1-1 0,1 1 0,-1-1 0,1 0 0,0 1 0,-1 0 0,0-1 0,1 1 0,-1-1 0,1 1 0,-1-1 0,0 1 0,1 0 0,-1-1 0,0 1 0,0 0 0,1-1 0,-1 1 0,0 0 0,0 0 0,0 1 0,1 26 0,-1-25 0,-20 175 0,1-10 0,16-118 0,0-19 0,1 1 0,2 0 0,0 0 0,9 51 0,-8-80 0,0 0 0,0 0 0,0 0 0,0 0 0,0 0 0,1-1 0,-1 1 0,1 0 0,0-1 0,0 1 0,0-1 0,0 0 0,0 0 0,0 0 0,1 0 0,-1 0 0,1 0 0,-1 0 0,1-1 0,0 1 0,-1-1 0,5 1 0,-5-1 0,0-1 0,0 1 0,1-1 0,-1 0 0,0 0 0,0 0 0,1 0 0,-1 0 0,0-1 0,0 1 0,0-1 0,0 1 0,1-1 0,-1 0 0,0 0 0,0 0 0,0 0 0,0 0 0,-1-1 0,1 1 0,0 0 0,0-1 0,-1 1 0,1-1 0,-1 0 0,1 1 0,-1-1 0,0 0 0,0 0 0,2-3 0,1-3 0,0-1 0,-1 1 0,0-1 0,0 0 0,-1 0 0,0 0 0,-1 0 0,0 0 0,0 0 0,-1-1 0,0 1 0,-1 0 0,0 0 0,0-1 0,-6-15 0,0 2 0,-1 0 0,-1 1 0,-1 0 0,-23-35 0,32 55 0,-1-1 0,1 1 0,0 0 0,-1 0 0,1 0 0,0-1 0,1 1 0,-1-1 0,0 1 0,1 0 0,-1-1 0,1 1 0,0-1 0,0 1 0,0-1 0,0 1 0,0-1 0,1-3 0,0 4 0,1 0 0,-1 0 0,0 0 0,0 0 0,1 0 0,-1 1 0,1-1 0,0 1 0,-1-1 0,1 1 0,0-1 0,0 1 0,0 0 0,0 0 0,0 0 0,0 0 0,0 0 0,0 1 0,1-1 0,1 0 0,19-3 0,0 0 0,31-1 0,-36 5 0,1-2 0,-1 0 0,1-2 0,27-7 0,-31 1 0,-15 10 0,0 0 0,0 0 0,0-1 0,0 1 0,0 0 0,0 0 0,0 0 0,0-1 0,0 1 0,0 0 0,-1 0 0,1-1 0,0 1 0,0 0 0,0 0 0,0 0 0,0-1 0,0 1 0,-1 0 0,1 0 0,0 0 0,0 0 0,0-1 0,0 1 0,-1 0 0,1 0 0,0 0 0,0 0 0,0 0 0,-1 0 0,1 0 0,0-1 0,0 1 0,-1 0 0,1 0 0,0 0 0,-1 0 0,-1 0 0,-1-1 0,1 1 0,-1 0 0,1-1 0,-1 1 0,1 0 0,-1 1 0,0-1 0,1 0 0,-1 1 0,-2 0 0,3 0 0,0-1 0,0 1 0,0 0 0,0-1 0,0 1 0,0 0 0,0 0 0,0 1 0,0-1 0,0 0 0,1 1 0,-1-1 0,1 1 0,-1-1 0,1 1 0,-1 0 0,1-1 0,0 1 0,0 0 0,0 0 0,0 0 0,0 0 0,0 0 0,1 0 0,-1 0 0,1 0 0,-1 0 0,1 1 0,0-1 0,0 0 0,0 0 0,0 0 0,0 0 0,0 1 0,1-1 0,-1 0 0,1 0 0,-1 0 0,2 3 0,1 0 0,-1-1 0,1 1 0,0-1 0,0 1 0,0-1 0,1 0 0,-1 0 0,1-1 0,0 1 0,0-1 0,0 0 0,0 0 0,1 0 0,-1-1 0,9 4 0,-5-3 0,-1 0 0,1-1 0,0 0 0,0-1 0,0 0 0,0 0 0,16-1 0,-22 0 0,1 0 0,-1 0 0,1-1 0,-1 1 0,1-1 0,-1 0 0,1 0 0,-1 0 0,0 0 0,0 0 0,1-1 0,-1 1 0,0 0 0,0-1 0,0 0 0,-1 0 0,1 1 0,0-1 0,-1 0 0,1 0 0,-1 0 0,1-1 0,-1 1 0,0 0 0,0 0 0,0-1 0,0 1 0,1-5 0,3-55 0,-5 51 0,0 1 0,1-1 0,0 0 0,1 1 0,4-17 0,-4 24 0,-1 0 0,0 0 0,1 0 0,-1 1 0,1-1 0,0 1 0,0-1 0,0 1 0,0 0 0,1-1 0,-1 1 0,0 0 0,1 0 0,0 1 0,-1-1 0,1 1 0,0-1 0,0 1 0,0 0 0,0 0 0,0 0 0,0 0 0,5 0 0,-5 0 0,1 1 0,0 0 0,0 0 0,0 0 0,-1 0 0,1 1 0,0-1 0,0 1 0,-1 0 0,1 0 0,0 0 0,-1 1 0,1-1 0,-1 1 0,0 0 0,1 0 0,-1 0 0,0 0 0,0 0 0,0 1 0,-1 0 0,1-1 0,-1 1 0,1 0 0,-1 0 0,0 1 0,0-1 0,0 0 0,2 7 0,-1-3 0,0 0 0,0 1 0,-1-1 0,-1 0 0,1 1 0,-1-1 0,0 1 0,-1 0 0,0-1 0,0 1 0,0-1 0,-1 1 0,0-1 0,-3 11 0,-5-5 0,2-19 0,-1-25 0,7 18 0,0 0 0,0 0 0,2 0 0,-1-1 0,2 1 0,0 1 0,0-1 0,1 0 0,1 0 0,7-16 0,-9 24 0,1 0 0,-1 0 0,1 0 0,1 0 0,-1 1 0,1 0 0,-1-1 0,1 1 0,0 1 0,1-1 0,-1 0 0,1 1 0,0 0 0,-1 0 0,1 1 0,1-1 0,-1 1 0,0 0 0,0 0 0,1 1 0,-1 0 0,1 0 0,-1 0 0,1 0 0,0 1 0,9 0 0,-11 1 0,0-1 0,-1 1 0,1-1 0,0 1 0,-1 0 0,1 0 0,-1 1 0,1-1 0,-1 1 0,0-1 0,1 1 0,-1 0 0,0 1 0,0-1 0,-1 0 0,1 1 0,0 0 0,-1-1 0,0 1 0,1 0 0,-1 0 0,0 0 0,0 1 0,-1-1 0,1 0 0,-1 1 0,0-1 0,0 1 0,0-1 0,0 1 0,0 0 0,-1-1 0,0 1 0,0 0 0,0 0 0,0-1 0,-1 6 0,1-9 2,0 1 0,0 0 1,0-1-1,0 1 0,0-1 0,-1 1 0,1-1 0,0 1 0,0-1 0,-1 1 0,1-1 0,0 1 1,-1-1-1,1 1 0,0-1 0,-1 1 0,1-1 0,0 0 0,-1 1 0,1-1 0,-1 0 0,1 1 1,-1-1-1,1 0 0,-1 0 0,1 1 0,-1-1 0,1 0 0,-1 0 0,1 0 0,-1 0 1,0 0-1,1 0 0,-1 0 0,1 0 0,-1 0 0,1 0 0,-1 0 0,0 0 0,1 0 0,-1 0 1,1 0-1,-1 0 0,1-1 0,-1 1 0,1 0 0,-1 0 0,1-1 0,-1 1 0,1 0 0,-1-1 1,1 1-1,0-1 0,-1 1 0,1 0 0,-1-2 0,0 2-38,1-1 0,-1 0-1,1 0 1,-1 1 0,1-1 0,-1 0-1,1 0 1,-1 0 0,1 0 0,0 0 0,-1 0-1,1 1 1,0-1 0,0 0 0,0 0-1,0 0 1,0 0 0,0 0 0,0 0 0,0 0-1,0 0 1,0 0 0,0 0 0,1 0-1,-1 0 1,0 0 0,1 0 0,-1 1 0,1-1-1,-1 0 1,1 0 0,-1 0 0,1 1 0,0-1-1,-1 0 1,1 1 0,0-1 0,-1 0-1,1 1 1,1-2 0,11-5-6790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28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133 138 24575,'0'0'0,"0"-1"0,0 1 0,0 0 0,0-1 0,0 1 0,0-1 0,0 1 0,0 0 0,0-1 0,0 1 0,0-1 0,0 1 0,0 0 0,-1-1 0,1 1 0,0-1 0,0 1 0,0 0 0,-1-1 0,1 1 0,0 0 0,-1 0 0,1-1 0,0 1 0,0 0 0,-1 0 0,1-1 0,0 1 0,-1 0 0,1 0 0,-1 0 0,1-1 0,0 1 0,-1 0 0,1 0 0,-1 0 0,1 0 0,0 0 0,-1 0 0,1 0 0,-1 0 0,1 0 0,0 0 0,-1 0 0,1 0 0,-1 0 0,1 0 0,0 1 0,-1-1 0,0 0 0,-16 12 0,15-13 0,2 0 0,-1 0 0,1 0 0,-1 1 0,1-1 0,-1 0 0,1 1 0,-1-1 0,0 0 0,1 1 0,-1-1 0,0 1 0,0-1 0,0 1 0,1 0 0,-1-1 0,0 1 0,0 0 0,0 0 0,0-1 0,1 1 0,-1 0 0,0 0 0,0 0 0,0 0 0,0 0 0,0 0 0,0 0 0,1 0 0,-1 1 0,0-1 0,0 0 0,0 0 0,0 1 0,1-1 0,-1 0 0,0 1 0,0-1 0,0 1 0,2-1 0,-1-1 0,1 0 0,0 1 0,0-1 0,0 1 0,0-1 0,0 1 0,0 0 0,0-1 0,0 1 0,0 0 0,0 0 0,0 0 0,0-1 0,0 1 0,0 0 0,0 0 0,0 0 0,0 1 0,0-1 0,0 0 0,0 0 0,0 0 0,0 1 0,0-1 0,-1 1 0,1-1 0,0 1 0,0-1 0,0 1 0,0-1 0,0 1 0,-1 0 0,1-1 0,0 1 0,-1 0 0,1 0 0,0-1 0,-1 1 0,1 0 0,-1 0 0,1 0 0,-1 0 0,0 0 0,1 0 0,-1 0 0,0 0 0,0 0 0,1 0 0,-1 0 0,0 0 0,0 0 0,0 0 0,0 0 0,0 0 0,-1 0 0,1 0 0,0 0 0,0 0 0,-1 0 0,1 1 0,7-16 0,-7 14 0,0 0 0,0 0 0,0 0 0,1-1 0,-1 1 0,0 0 0,0 0 0,0 0 0,0 0 0,0 0 0,0-1 0,0 1 0,0 0 0,0 0 0,1 0 0,-1 0 0,0 0 0,0 0 0,0 0 0,0-1 0,0 1 0,0 0 0,1 0 0,-1 0 0,0 0 0,0 0 0,0 0 0,0 0 0,1 0 0,-1 0 0,0 0 0,0 0 0,0 0 0,0 0 0,1 0 0,-1 0 0,0 0 0,0 0 0,0 0 0,0 0 0,0 0 0,1 0 0,-1 0 0,0 1 0,0-1 0,0 0 0,0 0 0,0 0 0,1 0 0,-1 0 0,0 0 0,0 0 0,0 0 0,0 1 0,0-1 0,0 0 0,0 0 0,6 3 0,-5-3 0,-1 0 0,1 0 0,-1 1 0,1-1 0,0 0 0,-1 0 0,1 0 0,0 0 0,-1 0 0,1 0 0,0 0 0,-1 0 0,1 0 0,0 0 0,-1 0 0,1 0 0,-1 0 0,1 0 0,0-1 0,-1 1 0,1 0 0,-1 0 0,1-1 0,0 1 0,-1 0 0,1-1 0,-1 1 0,1-1 0,0-1 0,0 1 0,0 0 0,0-1 0,0 1 0,-1-1 0,1 1 0,-1-1 0,1 0 0,-1 1 0,1-1 0,-1-2 0,0 1 0,1 1 0,-1-1 0,0 0 0,0 0 0,0 0 0,-1 0 0,1 1 0,-1-1 0,1 0 0,-1 0 0,0 1 0,0-1 0,0 0 0,-2-2 0,1 3 0,0 0 0,1 0 0,-1 1 0,0-1 0,0 1 0,0 0 0,0-1 0,-1 1 0,1 0 0,0 0 0,0 0 0,-1 1 0,1-1 0,-1 0 0,1 1 0,0 0 0,-1-1 0,1 1 0,-1 0 0,1 0 0,-1 0 0,1 1 0,-1-1 0,1 1 0,0-1 0,-1 1 0,1 0 0,0 0 0,-1 0 0,1 0 0,0 0 0,0 1 0,0-1 0,0 0 0,0 1 0,-3 2 0,0 2 0,-1-1 0,1 0 0,0 1 0,0 0 0,1 0 0,0 1 0,0-1 0,0 1 0,1 0 0,-5 13 0,6-14 0,1 0 0,0-1 0,0 1 0,0 0 0,0 0 0,1 0 0,0 0 0,1 0 0,-1 0 0,1 0 0,0-1 0,0 1 0,1 0 0,0-1 0,0 1 0,0 0 0,1-1 0,4 8 0,-2-7 0,0-1 0,0 0 0,0 0 0,0 0 0,1 0 0,0-1 0,0 0 0,0 0 0,0 0 0,1-1 0,0 0 0,-1 0 0,1-1 0,13 3 0,-9-2 0,0-1 0,0 0 0,0-1 0,1 0 0,-1-1 0,0 0 0,1-1 0,-1 0 0,0-1 0,21-5 0,-24 4 0,0-1 0,0 1 0,0-1 0,0-1 0,-1 1 0,0-1 0,0-1 0,0 1 0,-1-1 0,0-1 0,0 1 0,0-1 0,-1 0 0,8-12 0,-10 13 0,20-36 0,-22 41 0,-1-1 0,1 1 0,0-1 0,-1 1 0,1-1 0,-1 1 0,1-1 0,-1 0 0,0 1 0,1-1 0,-1 1 0,0-1 0,0 0 0,0 1 0,0-1 0,-1 1 0,1-1 0,0 0 0,-1 1 0,1-1 0,-1 1 0,0-1 0,0-1 0,0 3 0,1 0 0,0-1 0,-1 1 0,1 0 0,-1 0 0,1 0 0,0 0 0,-1 0 0,1 0 0,-1 0 0,1 0 0,-1 0 0,1 0 0,0 0 0,-1 0 0,1 0 0,-1 0 0,1 0 0,-1 0 0,1 0 0,0 0 0,-1 0 0,1 1 0,-1-1 0,1 0 0,0 0 0,-1 1 0,1-1 0,0 0 0,-1 0 0,1 1 0,0-1 0,0 0 0,-1 1 0,1-1 0,0 0 0,0 1 0,-1-1 0,1 1 0,0-1 0,0 0 0,0 1 0,0 0 0,-9 18 0,7-13 0,0 0 0,1-1 0,0 1 0,0 0 0,0 0 0,1-1 0,0 1 0,0 0 0,0 0 0,1 0 0,0-1 0,3 12 0,-3-14 0,1 0 0,-1 0 0,1 1 0,0-1 0,0-1 0,0 1 0,0 0 0,0 0 0,1-1 0,-1 0 0,1 1 0,0-1 0,0 0 0,-1 0 0,1 0 0,1-1 0,-1 1 0,0-1 0,0 1 0,1-1 0,-1 0 0,6 0 0,2 1 0,0 0 0,-1-1 0,1-1 0,0 0 0,20-2 0,-28 1 0,0 1 0,0-1 0,0 0 0,0 0 0,0 0 0,-1 0 0,1-1 0,0 1 0,-1-1 0,1 0 0,2-2 0,-4 3 0,1 0 0,-1-1 0,0 1 0,0-1 0,0 1 0,-1-1 0,1 1 0,0-1 0,0 0 0,-1 1 0,1-1 0,-1 0 0,0 0 0,1 1 0,-1-1 0,0 0 0,0 0 0,0 1 0,0-1 0,-1-3 0,0 1 0,0 0 0,0 1 0,-1-1 0,1 0 0,-1 1 0,0-1 0,0 1 0,0-1 0,-1 1 0,1 0 0,-1 0 0,0 0 0,1 0 0,-1 1 0,-1-1 0,1 1 0,0-1 0,-1 1 0,1 0 0,-1 1 0,1-1 0,-1 1 0,-6-2 0,-2-1 0,-1 0 0,0 2 0,-1-1 0,1 2 0,-22-1 0,73 4 0,-16-1 0,0 0 0,1-2 0,-1 0 0,32-6 0,-49 6 0,0 0 0,0 0 0,0-1 0,-1 0 0,1 0 0,0 0 0,-1 0 0,1-1 0,-1 1 0,0-1 0,0 0 0,0-1 0,0 1 0,-1-1 0,1 0 0,-1 0 0,0 0 0,0 0 0,0 0 0,-1 0 0,1-1 0,-1 0 0,0 1 0,0-1 0,2-10 0,1-30 0,-5 42 0,0 1 0,0-1 0,0 1 0,-1 0 0,1-1 0,0 1 0,-1-1 0,0 1 0,1 0 0,-1-1 0,0 1 0,0 0 0,-1 0 0,1 0 0,-3-4 0,4 6 0,0 0 0,-1 0 0,1 0 0,0-1 0,-1 1 0,1 0 0,0 0 0,0 0 0,-1 0 0,1 0 0,0 0 0,-1 0 0,1 0 0,0 0 0,-1 0 0,1 0 0,0 0 0,-1 0 0,1 0 0,0 0 0,-1 1 0,1-1 0,0 0 0,-1 0 0,1 0 0,0 0 0,0 0 0,-1 1 0,1-1 0,0 0 0,0 0 0,-1 1 0,1-1 0,0 0 0,0 0 0,0 1 0,0-1 0,-1 0 0,1 1 0,0-1 0,0 0 0,0 1 0,0-1 0,0 0 0,0 0 0,0 1 0,0-1 0,0 0 0,0 1 0,0 0 0,-5 18 0,1 17 0,1-1 0,3 56 0,1-71 0,1 0 0,1 0 0,1 0 0,1-1 0,0 0 0,10 22 0,-14-38 0,0 0 0,1 0 0,-1 0 0,1-1 0,0 1 0,0 0 0,0-1 0,0 1 0,0-1 0,1 0 0,-1 1 0,1-1 0,-1 0 0,1-1 0,0 1 0,0 0 0,0-1 0,0 0 0,3 2 0,-3-3 0,-1 0 0,0 0 0,0 0 0,0 0 0,1 0 0,-1 0 0,0-1 0,0 1 0,0-1 0,0 0 0,0 0 0,0 1 0,0-1 0,0 0 0,0-1 0,0 1 0,0 0 0,0-1 0,-1 1 0,1 0 0,0-1 0,-1 0 0,0 1 0,1-1 0,-1 0 0,0 0 0,0 0 0,1-3 0,4-8 0,-1 0 0,-1 0 0,0 0 0,-1-1 0,-1 1 0,0-1 0,0 0 0,-1 1 0,-1-1 0,-2-15 0,3 38 0,1-1 0,0 1 0,0 0 0,1-1 0,0 1 0,4 8 0,-6-15 0,0 0 0,0 1 0,0-1 0,0 0 0,0 0 0,1 0 0,-1 0 0,1 0 0,-1 0 0,1-1 0,-1 1 0,1-1 0,0 1 0,0-1 0,0 1 0,0-1 0,0 0 0,0 0 0,0 0 0,1 0 0,-1 0 0,0-1 0,1 1 0,-1-1 0,0 1 0,1-1 0,-1 0 0,0 0 0,1 0 0,-1 0 0,1 0 0,-1 0 0,0-1 0,1 0 0,2 0 0,-3-1 0,1 0 0,-1 0 0,1 0 0,-1 0 0,0-1 0,1 1 0,-1-1 0,-1 1 0,1-1 0,0 0 0,-1 0 0,1 0 0,-1 0 0,0 0 0,0 0 0,0 0 0,1-4 0,3-8 0,-5 15 0,0 0 0,0 0 0,0 0 0,0 0 0,1 0 0,-1 0 0,0 0 0,0 0 0,0 0 0,0 0 0,0 0 0,1 0 0,-1-1 0,0 1 0,0 0 0,0 0 0,0 0 0,1 0 0,-1 0 0,0 0 0,0 0 0,0 1 0,0-1 0,0 0 0,1 0 0,-1 0 0,0 0 0,0 0 0,0 0 0,0 0 0,0 0 0,1 0 0,-1 0 0,0 0 0,0 0 0,0 1 0,0-1 0,0 0 0,0 0 0,0 0 0,0 0 0,0 0 0,1 0 0,-1 1 0,0-1 0,0 0 0,0 0 0,0 0 0,0 0 0,0 1 0,0-1 0,0 0 0,0 0 0,0 0 0,0 0 0,0 0 0,0 1 0,0-1 0,2 4 0,0-1 0,1 0 0,-1 1 0,1-1 0,0 0 0,0 0 0,0 0 0,0-1 0,0 1 0,1-1 0,0 0 0,-1 0 0,1 0 0,0 0 0,4 1 0,-6-2 0,0 0 0,0-1 0,0 1 0,0-1 0,0 1 0,0-1 0,-1 0 0,1 0 0,0 1 0,0-2 0,0 1 0,0 0 0,0 0 0,0-1 0,0 1 0,0-1 0,0 1 0,0-1 0,0 0 0,0 0 0,-1 0 0,1 0 0,0 0 0,-1 0 0,1 0 0,-1 0 0,1-1 0,-1 1 0,1-1 0,-1 1 0,0-1 0,0 1 0,1-3 0,8-22 0,7-15 0,-16 40 0,0-1 0,0 0 0,0 1 0,1-1 0,-1 1 0,0-1 0,0 1 0,1 0 0,-1 0 0,1 0 0,0-1 0,-1 2 0,1-1 0,0 0 0,-1 0 0,1 0 0,0 1 0,3-2 0,-4 2 0,1 1 0,-1-1 0,0 0 0,0 0 0,0 1 0,1-1 0,-1 1 0,0-1 0,0 1 0,0-1 0,0 1 0,0-1 0,0 1 0,0 0 0,0 0 0,0 0 0,0 0 0,0 0 0,0-1 0,-1 1 0,1 1 0,0-1 0,-1 0 0,1 0 0,0 2 0,13 33 0,-13-34 0,5 21 0,-6-22 0,0 1 0,0-1 0,0 0 0,1 0 0,-1 1 0,0-1 0,1 0 0,-1 0 0,1 0 0,-1 1 0,1-1 0,0 0 0,-1 0 0,2 1 0,0-3 0,-1-1 0,0 0 0,1 1 0,-1-1 0,0 0 0,0 0 0,0 1 0,0-1 0,-1 0 0,1 0 0,0 0 0,0-4 0,2-4 0,19-45 0,-21 53 0,0 0 0,0-1 0,0 1 0,1 0 0,-1 0 0,1 0 0,0 0 0,0 0 0,-1 0 0,1 0 0,0 1 0,1-1 0,-1 1 0,0-1 0,0 1 0,1 0 0,-1 0 0,5-2 0,-7 3 0,1 0 0,0 0 0,0 0 0,0 1 0,0-1 0,0 0 0,0 0 0,0 1 0,0-1 0,0 0 0,0 1 0,-1-1 0,1 1 0,0-1 0,0 1 0,0-1 0,-1 1 0,1 0 0,0-1 0,-1 1 0,1 0 0,0-1 0,-1 1 0,1 0 0,-1 0 0,1 0 0,-1 0 0,1 1 0,9 31 0,-7-23 0,-1 0 0,-1-6 0,0 0 0,0 1 0,0-1 0,1 0 0,-1 0 0,1 0 0,0 0 0,1 0 0,-1 0 0,0-1 0,4 5 0,-5-8 0,-1 0 0,1 0 0,-1 1 0,1-1 0,0 0 0,-1 0 0,1 0 0,0 0 0,-1 0 0,1 0 0,-1 0 0,1 0 0,0 0 0,-1 0 0,1 0 0,0 0 0,-1 0 0,1 0 0,-1-1 0,1 1 0,-1 0 0,1 0 0,0-1 0,-1 1 0,1 0 0,-1-1 0,1 1 0,-1-1 0,1 1 0,-1 0 0,0-1 0,1 1 0,-1-1 0,0 1 0,1-1 0,-1 0 0,0 1 0,1-1 0,-1 1 0,0-1 0,0-1 0,14-29 0,-13 27 0,0 2 0,2-5 0,-1 0 0,1 0 0,1 1 0,-1 0 0,6-8 0,-8 13 0,-1 1 0,1-1 0,-1 0 0,1 1 0,-1-1 0,1 1 0,0 0 0,-1-1 0,1 1 0,0-1 0,-1 1 0,1 0 0,0 0 0,-1-1 0,1 1 0,0 0 0,-1 0 0,1 0 0,0 0 0,0 0 0,-1-1 0,1 2 0,1-1 0,-1 0 0,1 1 0,-1 0 0,0 0 0,1-1 0,-1 1 0,0 0 0,0 0 0,0 0 0,0 1 0,0-1 0,0 0 0,0 0 0,0 1 0,0-1 0,0 0 0,0 2 0,18 37-15,-16-32-154,0 1 1,2 0-1,-1-1 0,1 0 0,0 0 1,0 0-1,10 9 0,0-4-6657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29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24575,'1'8'0,"-1"1"0,2-1 0,-1 0 0,1 1 0,0-1 0,1 0 0,0 0 0,0-1 0,1 1 0,-1-1 0,2 0 0,-1 0 0,8 9 0,-12-16 0,1 1 0,0-1 0,0 1 0,0-1 0,0 1 0,-1-1 0,1 0 0,0 1 0,0-1 0,0 0 0,0 0 0,0 0 0,0 0 0,0 0 0,0 0 0,0 0 0,0 0 0,0 0 0,0 0 0,0 0 0,0 0 0,0-1 0,-1 1 0,1 0 0,0-1 0,0 1 0,0-1 0,0 1 0,-1-1 0,1 1 0,0-1 0,0 0 0,-1 1 0,1-1 0,0 0 0,-1 0 0,2-1 0,23-35 0,-23 33 0,3-4 0,24-38 0,-27 44 0,0-1 0,0 1 0,1 0 0,-1-1 0,1 1 0,-1 0 0,1 0 0,-1 0 0,1 1 0,0-1 0,0 1 0,0-1 0,5 0 0,-6 2 0,-1 0 0,0 0 0,1 0 0,-1 0 0,1 0 0,-1 0 0,1 1 0,-1-1 0,0 0 0,1 1 0,-1 0 0,0-1 0,1 1 0,-1 0 0,0-1 0,0 1 0,0 0 0,0 0 0,0 0 0,0 0 0,0 0 0,0 0 0,0 0 0,0 1 0,0-1 0,-1 0 0,1 0 0,0 1 0,0 1 0,13 41 0,-8-13-1365,-3-2-5461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24575,'-3'1'0,"0"-1"0,-1 1 0,1 1 0,0-1 0,0 0 0,0 1 0,0-1 0,0 1 0,0 0 0,1 0 0,-1 0 0,1 0 0,-1 1 0,1-1 0,0 1 0,0-1 0,0 1 0,0 0 0,0 0 0,0 0 0,1 0 0,-2 4 0,-4 8 0,1 0 0,0 1 0,-4 18 0,3-2 0,1 1 0,-2 34 0,7-55 0,1 0 0,0 0 0,0 0 0,2 0 0,-1 0 0,1 0 0,1 0 0,0 0 0,5 11 0,-5-19 0,0 0 0,0 1 0,1-1 0,-1 0 0,1-1 0,0 1 0,0-1 0,0 1 0,0-1 0,0-1 0,1 1 0,-1 0 0,1-1 0,0 0 0,0 0 0,0-1 0,0 1 0,0-1 0,0 0 0,8 0 0,-1 1 0,1-1 0,0-1 0,0 0 0,-1 0 0,1-2 0,0 1 0,16-6 0,-2-4-1365,-7-2-5461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0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1 240 24575,'123'-205'0,"-110"177"0,-9 21 0,-6 30 0,1-12 0,1 1 0,0 0 0,1-1 0,1 1 0,0-1 0,0 1 0,1-1 0,6 15 0,-3-8 0,-1 0 0,3 20 0,-9-20 0,1-6 0,5-19 0,4-11 0,-1-1 0,2 0 0,0 0 0,1 1 0,25-31 0,-35 49 0,-1 0 0,0-1 0,0 1 0,1 0 0,-1-1 0,0 1 0,0 0 0,1 0 0,-1-1 0,0 1 0,1 0 0,-1 0 0,1-1 0,-1 1 0,0 0 0,1 0 0,-1 0 0,1 0 0,-1 0 0,0-1 0,1 1 0,-1 0 0,1 0 0,-1 0 0,1 0 0,-1 0 0,0 0 0,1 1 0,-1-1 0,1 0 0,-1 0 0,0 0 0,1 0 0,-1 0 0,1 1 0,7 16 0,-4 30 0,-4-43 0,0 256 72,-2-130-1509,2-89-5389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0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24575,'13'-13'0,"9"-5"0,5 5 0,3 10 0,0 10 0,-4 7 0,-8 7 0,-5 3 0,-11-2 0,-10-4 0,-12-2 0,-7-2 0,-4-5 0,0-3 0,9-7 0,8-4-8191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1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93 190 24575,'-4'-1'0,"0"-1"0,-1 1 0,1 0 0,0 0 0,-1 0 0,1 1 0,0 0 0,-1 0 0,1 0 0,-1 0 0,1 1 0,-9 1 0,12-2 0,0 1 0,-1-1 0,1 0 0,0 1 0,-1-1 0,1 1 0,0-1 0,0 1 0,-1 0 0,1-1 0,0 1 0,0 0 0,0 0 0,0 0 0,0 0 0,0 0 0,0 0 0,0 0 0,1 0 0,-1 0 0,0 0 0,1 1 0,-1-1 0,1 0 0,-1 0 0,1 1 0,-1-1 0,1 0 0,0 1 0,0-1 0,0 1 0,0-1 0,0 0 0,0 1 0,0-1 0,0 0 0,0 1 0,1-1 0,-1 0 0,0 1 0,1-1 0,-1 0 0,1 0 0,0 2 0,1 0 0,0 0 0,0-1 0,0 1 0,0-1 0,0 1 0,0-1 0,1 0 0,-1 0 0,1 0 0,0 0 0,-1-1 0,1 1 0,0-1 0,0 1 0,0-1 0,0 0 0,0 0 0,0 0 0,1-1 0,-1 1 0,0-1 0,0 0 0,0 1 0,1-1 0,4-1 0,-6 1 0,1 0 0,0-1 0,0 1 0,0-1 0,-1 1 0,1-1 0,0 0 0,-1 0 0,1 0 0,-1 0 0,1 0 0,-1-1 0,1 1 0,-1-1 0,0 0 0,0 1 0,0-1 0,0 0 0,0 0 0,0 0 0,0-1 0,-1 1 0,1 0 0,-1-1 0,0 1 0,1-1 0,-1 1 0,0-1 0,0-4 0,-5-18 0,-2 18 0,1 17 0,5-7 0,0 0 0,0 0 0,1 0 0,-1 0 0,0 1 0,1-1 0,0 0 0,0 0 0,0 0 0,0 0 0,1 0 0,-1-1 0,1 1 0,-1 0 0,1-1 0,0 1 0,0-1 0,0 1 0,0-1 0,1 0 0,-1 0 0,1 0 0,3 2 0,-2-1 0,0 0 0,0 0 0,0-1 0,0 0 0,0 0 0,1 0 0,-1 0 0,1-1 0,-1 1 0,1-1 0,0 0 0,-1-1 0,1 1 0,0-1 0,5 0 0,-8-1 0,1 0 0,0 0 0,0-1 0,-1 1 0,1-1 0,-1 1 0,0-1 0,1 0 0,-1 0 0,0 0 0,0 0 0,0 0 0,0-1 0,0 1 0,-1-1 0,1 1 0,-1-1 0,0 1 0,1-1 0,-1 0 0,1-5 0,2-6 0,0 0 0,-1 0 0,1-15 0,-4 25 0,9-42 0,-9 45 0,0 1 0,1-1 0,-1 0 0,0 1 0,0-1 0,0 1 0,1-1 0,-1 0 0,0 1 0,1-1 0,-1 1 0,1-1 0,-1 1 0,0-1 0,1 1 0,-1-1 0,1 1 0,-1-1 0,1 1 0,0-1 0,-1 1 0,1 0 0,-1 0 0,1-1 0,0 1 0,-1 0 0,1 0 0,0-1 0,-1 1 0,1 0 0,0 0 0,-1 0 0,1 0 0,0 0 0,-1 0 0,1 0 0,0 0 0,-1 1 0,1-1 0,0 0 0,-1 0 0,1 0 0,0 1 0,-1-1 0,1 0 0,-1 1 0,1-1 0,-1 1 0,1-1 0,-1 0 0,1 1 0,-1-1 0,1 1 0,-1-1 0,1 1 0,-1 0 0,0-1 0,1 2 0,30 38 0,-28-39 0,-8-9 0,-8-12 0,11 18 0,0-1 0,-1 1 0,1 0 0,-1 0 0,1 0 0,-1 0 0,0 1 0,0-1 0,0 1 0,0 0 0,0 0 0,0 0 0,0 0 0,0 0 0,0 0 0,0 1 0,-1 0 0,1 0 0,0-1 0,-6 2 0,7 0 0,0-1 0,1 1 0,-1-1 0,0 1 0,0 0 0,0 0 0,1 0 0,-1 0 0,1 0 0,-1 0 0,1 0 0,-1 1 0,1-1 0,-1 1 0,1-1 0,0 1 0,0-1 0,0 1 0,0 0 0,0-1 0,0 1 0,0 0 0,1 0 0,-1-1 0,1 1 0,-1 0 0,1 0 0,0 0 0,-1 0 0,1 0 0,0 0 0,0 0 0,1 0 0,-1 0 0,1 3 0,0 0 0,1 0 0,-1 0 0,1 0 0,0 0 0,0 0 0,1 0 0,-1-1 0,1 1 0,0-1 0,1 0 0,-1 0 0,1 0 0,-1 0 0,1 0 0,1-1 0,-1 0 0,0 0 0,1 0 0,7 4 0,3 1 0,0-1 0,1-1 0,0 0 0,33 7 0,-32-9 0,1-1 0,-1-1 0,1-1 0,0 0 0,-1-1 0,22-3 0,-33 2 0,-1 0 0,1 0 0,-1 0 0,1-1 0,-1 0 0,0 0 0,0 0 0,0-1 0,0 0 0,0 0 0,0 0 0,-1 0 0,1-1 0,-1 0 0,0 0 0,0 0 0,-1 0 0,1 0 0,-1-1 0,0 0 0,0 0 0,0 0 0,2-7 0,-1 0 0,0 0 0,-1 0 0,-1 0 0,0 0 0,-1 0 0,0 0 0,-1 0 0,0-1 0,-1 1 0,0 0 0,-1 0 0,-4-14 0,5 24 0,0 0 0,0-1 0,0 1 0,0 0 0,-1 0 0,1 0 0,-1 0 0,0 0 0,1 0 0,-1 0 0,0 0 0,0 0 0,0 1 0,0-1 0,0 1 0,-1 0 0,1 0 0,0 0 0,-1 0 0,1 0 0,0 0 0,-1 0 0,1 1 0,-1-1 0,0 1 0,1 0 0,-1 0 0,1 0 0,-1 0 0,1 0 0,-1 0 0,1 1 0,-1-1 0,-4 3 0,2-2 0,1 1 0,-1 0 0,1 0 0,0 0 0,0 0 0,0 1 0,0-1 0,0 1 0,0 0 0,1 1 0,-1-1 0,1 1 0,0-1 0,0 1 0,0 0 0,1 0 0,-1 0 0,-1 5 0,2-5 0,1 1 0,-1-1 0,1 1 0,0-1 0,1 1 0,-1 0 0,1-1 0,0 1 0,0 0 0,0-1 0,0 1 0,1-1 0,0 1 0,0 0 0,0-1 0,1 0 0,2 7 0,0-5 0,0 0 0,0-1 0,0 1 0,1-1 0,-1 0 0,1 0 0,0 0 0,1-1 0,-1 0 0,11 6 0,2 0 0,1-2 0,0 0 0,0-1 0,1-1 0,0-1 0,0 0 0,20 1 0,27-3 0,-62-3 0,-1-1 0,1 1 0,-1-1 0,1 0 0,-1 0 0,1-1 0,-1 1 0,0-1 0,1 0 0,-1 0 0,7-5 0,-11 7-24,1-1 0,-1 1 0,1-1 0,-1 1 0,1 0 1,-1-1-1,1 1 0,-1-1 0,1 0 0,-1 1 0,0-1 0,1 1 0,-1-1 0,0 0 0,0 1 0,0-1 0,1 1 0,-1-1 0,0 0 0,0 1 0,0-1 0,0 0 0,0 1 0,0-1 0,0 0 0,0 1 1,0-1-1,0 0 0,-1 1 0,1-1 0,0 0 0,0 1 0,0-1 0,-1 1 0,1-1 0,0 0 0,-1 1 0,1-1 0,-1 1 0,1-1 0,-1 1 0,1-1 0,-1 1 0,1 0 0,-1-1 0,1 1 0,-1-1 1,1 1-1,-1 0 0,0 0 0,1-1 0,-1 1 0,0 0 0,1 0 0,-1 0 0,-1 0 0,-13-6-6802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3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94 24575,'-5'-4'0,"-1"-1"0,1 1 0,-1 0 0,0 0 0,0 0 0,-1 1 0,1 0 0,0 1 0,-1-1 0,0 1 0,0 0 0,0 1 0,0-1 0,-10 1 0,14 1 0,0 0 0,0 0 0,0 0 0,0 0 0,0 1 0,0-1 0,0 1 0,0 0 0,0 0 0,0 0 0,0 0 0,1 1 0,-1-1 0,0 1 0,1 0 0,-1 0 0,1 0 0,-1 0 0,1 0 0,0 0 0,0 0 0,0 1 0,0-1 0,1 1 0,-1 0 0,1-1 0,-1 1 0,1 0 0,0 0 0,0 0 0,0 0 0,1 0 0,-1 0 0,0 4 0,1-5 0,0 1 0,0-1 0,0 1 0,0-1 0,0 1 0,1-1 0,-1 1 0,1-1 0,-1 1 0,1-1 0,0 0 0,0 1 0,0-1 0,0 0 0,1 0 0,-1 1 0,1-1 0,-1 0 0,3 1 0,-1 1 0,1-1 0,-1 0 0,1 0 0,0-1 0,0 1 0,0-1 0,0 0 0,0 0 0,0 0 0,7 2 0,-7-3 0,0-1 0,-1 1 0,1 0 0,0-1 0,0 0 0,0 0 0,-1 0 0,1 0 0,0 0 0,0-1 0,0 0 0,5-2 0,-6 2 0,-1 0 0,0 0 0,0 0 0,0 0 0,0-1 0,0 1 0,0-1 0,0 1 0,-1-1 0,1 0 0,-1 0 0,1 0 0,-1 0 0,1 0 0,-1 0 0,0 0 0,0 0 0,0 0 0,0-1 0,-1 1 0,1-3 0,4-39 0,3-15 0,-8 56 0,1 0 0,0 0 0,0 0 0,0 0 0,0 0 0,0 0 0,1 0 0,0 1 0,-1-1 0,1 0 0,0 1 0,0 0 0,0-1 0,5-3 0,-6 6 0,-1-1 0,1 1 0,0 0 0,-1 0 0,1-1 0,0 1 0,0 0 0,-1 0 0,1 0 0,0-1 0,0 1 0,0 0 0,-1 0 0,1 0 0,0 0 0,0 1 0,-1-1 0,1 0 0,0 0 0,0 0 0,-1 1 0,1-1 0,0 0 0,-1 1 0,1-1 0,0 0 0,-1 1 0,1-1 0,0 1 0,-1-1 0,1 1 0,-1-1 0,1 1 0,-1 0 0,1-1 0,-1 1 0,1 0 0,-1-1 0,0 1 0,0 0 0,1-1 0,-1 1 0,0 0 0,0 0 0,0-1 0,1 3 0,8 38 0,-3 52 0,-7 117 0,-2-86 0,1-82 0,1-28 0,0 0 0,1 0 0,0 0 0,1 0 0,1 0 0,4 18 0,-6-32 0,0 1 0,0-1 0,0 1 0,0 0 0,0-1 0,0 1 0,1-1 0,-1 1 0,0-1 0,0 1 0,0 0 0,1-1 0,-1 1 0,0-1 0,0 1 0,1-1 0,-1 0 0,1 1 0,-1-1 0,0 1 0,1-1 0,-1 0 0,1 1 0,-1-1 0,1 0 0,-1 1 0,1-1 0,-1 0 0,1 0 0,-1 1 0,1-1 0,-1 0 0,1 0 0,0 0 0,-1 0 0,1 0 0,-1 0 0,1 0 0,-1 0 0,1 0 0,0 0 0,-1 0 0,1 0 0,-1 0 0,1-1 0,-1 1 0,1 0 0,-1 0 0,1-1 0,-1 1 0,2-1 0,0-1 0,-1 0 0,1 0 0,0 0 0,-1 0 0,0 0 0,1 0 0,-1 0 0,0-1 0,0 1 0,1-5 0,3-17 0,-1-1 0,-1 1 0,-1-1 0,-1 1 0,-2-1 0,0 1 0,-7-35 0,7 52 0,-1 1 0,0-1 0,0 1 0,-1 0 0,0-1 0,0 1 0,0 1 0,-1-1 0,-5-6 0,-1 0 0,-1 2 0,-21-18 0,32 28 0,0 0 0,0 0 0,0 0 0,-1 0 0,1 0 0,0 0 0,0 0 0,0 0 0,0 0 0,0 0 0,0 0 0,0 0 0,0 0 0,0 0 0,0 0 0,0-1 0,-1 1 0,1 0 0,0 0 0,0 0 0,0 0 0,0 0 0,0 0 0,0 0 0,0 0 0,0 0 0,0-1 0,0 1 0,0 0 0,0 0 0,0 0 0,0 0 0,0 0 0,0 0 0,0 0 0,0 0 0,0-1 0,0 1 0,0 0 0,0 0 0,0 0 0,0 0 0,0 0 0,1 0 0,-1 0 0,0 0 0,0 0 0,0-1 0,0 1 0,0 0 0,0 0 0,0 0 0,0 0 0,0 0 0,0 0 0,0 0 0,1 0 0,9-2 0,12 1 0,11 3-1365,3-1-5461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4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108 117 24575,'0'0'0,"0"0"0,1 0 0,-1-1 0,0 1 0,0 0 0,0-1 0,0 1 0,0-1 0,0 1 0,0 0 0,0-1 0,0 1 0,0 0 0,-1-1 0,1 1 0,0 0 0,0-1 0,0 1 0,0 0 0,0 0 0,-1-1 0,1 1 0,0 0 0,0-1 0,0 1 0,-1 0 0,1 0 0,0-1 0,0 1 0,-1 0 0,1 0 0,0 0 0,-1 0 0,1-1 0,0 1 0,-1 0 0,1 0 0,0 0 0,-1 0 0,1 0 0,0 0 0,-1 0 0,1 0 0,0 0 0,-1 0 0,1 0 0,0 0 0,-1 0 0,1 0 0,0 0 0,-1 0 0,1 0 0,0 0 0,-1 1 0,1-1 0,0 0 0,0 0 0,-1 0 0,1 0 0,0 1 0,-1-1 0,-17 17 0,6 6 0,1 0 0,0 1 0,2 0 0,1 0 0,1 1 0,1 0 0,1 0 0,2 0 0,-2 29 0,8-105 0,3 0 0,1 0 0,3 0 0,2 1 0,21-55 0,-32 101 0,1-1 0,0 1 0,0 0 0,0 0 0,0 1 0,4-6 0,-5 8 0,-1 1 0,1 0 0,-1-1 0,1 1 0,-1-1 0,1 1 0,-1-1 0,1 1 0,-1 0 0,1 0 0,0-1 0,-1 1 0,1 0 0,-1 0 0,1-1 0,0 1 0,-1 0 0,1 0 0,0 0 0,-1 0 0,1 0 0,0 0 0,-1 0 0,1 0 0,-1 0 0,1 1 0,0-1 0,-1 0 0,1 0 0,0 0 0,-1 1 0,1-1 0,-1 0 0,1 1 0,-1-1 0,1 1 0,-1-1 0,1 0 0,-1 1 0,1-1 0,-1 1 0,1-1 0,-1 1 0,0 0 0,1-1 0,-1 1 0,0-1 0,0 1 0,1-1 0,-1 1 0,0 0 0,0 0 0,8 16 0,-2 0 0,0 1 0,-1 0 0,0 0 0,2 33 0,2 1 0,1 1-682,6 94-1,-15-121-6143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4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24575,'36'0'0,"20"0"0,6 0 0,-4 0 0,-12 0-8191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6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24575,'20'311'0,"3"-177"0,-10-68 0,7 113 0,-19-171 0,-1 0 0,0 0 0,0 0 0,-1 0 0,0 0 0,-1 0 0,1-1 0,-1 1 0,-1 0 0,-4 9 0,-4-8-1365,2-10-5461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7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15 24575,'0'0'0,"0"-1"0,0 1 0,0-1 0,0 1 0,1-1 0,-1 1 0,0-1 0,0 1 0,0 0 0,0-1 0,0 1 0,0-1 0,0 1 0,-1-1 0,1 1 0,0-1 0,0 1 0,0 0 0,0-1 0,0 1 0,-1-1 0,1 1 0,0 0 0,0-1 0,-1 1 0,1 0 0,0-1 0,-1 1 0,1 0 0,0-1 0,-1 1 0,1 0 0,0 0 0,-1-1 0,0 1 0,-12 11 0,-10 28 0,1 9 0,1 0 0,3 1 0,-18 71 0,48-137 0,7-18 0,73-173 0,-91 204 0,0 1 0,1-1 0,-1 1 0,1 0 0,0 0 0,0 0 0,0 0 0,0 0 0,1 1 0,-1-1 0,1 0 0,3-2 0,-4 4 0,-1 1 0,1 0 0,0-1 0,-1 1 0,1 0 0,-1 0 0,1 0 0,-1 0 0,1 0 0,0 0 0,-1 1 0,1-1 0,-1 0 0,1 1 0,-1-1 0,1 1 0,-1-1 0,0 1 0,1 0 0,-1 0 0,0 0 0,1 0 0,-1 0 0,0 0 0,0 0 0,0 0 0,0 0 0,0 0 0,0 1 0,1 1 0,109 139-259,-87-108-847,7 9-5720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4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160 266 24575,'-4'-1'0,"0"-1"0,-1 1 0,1 1 0,0-1 0,-1 1 0,1-1 0,0 1 0,-1 1 0,1-1 0,0 1 0,-1-1 0,1 1 0,0 0 0,0 1 0,0-1 0,0 1 0,0 0 0,0 0 0,0 0 0,-4 3 0,2 0 0,1 0 0,-1 0 0,1 0 0,0 0 0,1 1 0,0-1 0,0 1 0,0 1 0,0-1 0,1 0 0,-5 14 0,6-14 0,0 1 0,1-1 0,-1 1 0,1 0 0,0-1 0,1 1 0,0 0 0,0-1 0,0 1 0,1 0 0,0 0 0,3 11 0,-2-14 0,-1 0 0,1 0 0,0 0 0,0 0 0,1-1 0,-1 1 0,1 0 0,0-1 0,0 0 0,0 1 0,0-1 0,0-1 0,1 1 0,-1 0 0,1-1 0,0 0 0,0 1 0,0-2 0,0 1 0,7 2 0,-6-2 0,0-1 0,1 0 0,-1 0 0,0 0 0,0 0 0,1-1 0,-1 0 0,1 0 0,-1 0 0,0-1 0,6-1 0,-8 1 0,-1 0 0,1 0 0,-1 0 0,0 0 0,1-1 0,-1 1 0,0-1 0,0 1 0,0-1 0,0 0 0,0 0 0,0 1 0,-1-2 0,1 1 0,-1 0 0,1 0 0,-1 0 0,0-1 0,0 1 0,0 0 0,0-1 0,0 1 0,-1-1 0,2-3 0,0-11 0,-1 1 0,0-1 0,-2 1 0,-1-20 0,0 24 0,1-1 0,0 0 0,1 1 0,1-1 0,0 1 0,0-1 0,1 1 0,5-16 0,-6 26 0,-1 1 0,1-1 0,0 0 0,-1 1 0,1-1 0,0 1 0,0-1 0,0 1 0,0 0 0,0-1 0,1 1 0,-1 0 0,0 0 0,0-1 0,1 1 0,-1 0 0,1 1 0,-1-1 0,1 0 0,-1 0 0,1 1 0,0-1 0,-1 0 0,1 1 0,0 0 0,-1-1 0,1 1 0,0 0 0,0 0 0,-1 0 0,1 0 0,0 0 0,0 1 0,-1-1 0,1 0 0,0 1 0,-1-1 0,3 2 0,1 0 0,0 0 0,0 1 0,0 0 0,-1 0 0,1 0 0,-1 1 0,1-1 0,-1 1 0,0 0 0,6 9 0,-1 1 0,-1-1 0,-1 2 0,0-1 0,-1 1 0,9 31 0,-12-35 0,0 1 0,-1 0 0,-1-1 0,0 1 0,0 0 0,-1 0 0,-1 0 0,-2 19 0,3-30 0,0 0 0,0 0 0,0 0 0,0 0 0,-1 0 0,1 0 0,0 0 0,0 0 0,-1-1 0,1 1 0,0 0 0,-1 0 0,1 0 0,-1 0 0,1-1 0,-1 1 0,1 0 0,-1 0 0,0-1 0,1 1 0,-1-1 0,0 1 0,1 0 0,-1-1 0,0 1 0,0-1 0,0 0 0,1 1 0,-1-1 0,0 0 0,0 1 0,0-1 0,0 0 0,0 0 0,-1 0 0,0 0 0,1-1 0,0 0 0,-1 0 0,1 0 0,0 0 0,0 0 0,0 0 0,0 0 0,-1 0 0,2 0 0,-1 0 0,0-1 0,0 1 0,0 0 0,0-1 0,1 1 0,-1-1 0,1 1 0,-1-1 0,0-1 0,-2-9 0,0-1 0,1 1 0,0-1 0,1 1 0,1-1 0,-1 1 0,2-1 0,0 0 0,4-18 0,-3 22 0,1 0 0,-1 1 0,2-1 0,-1 1 0,1-1 0,1 1 0,-1 0 0,1 1 0,1-1 0,0 1 0,0 0 0,0 0 0,12-9 0,27-18 0,-22 18 0,27-25 0,-50 40 0,0 1 0,0 0 0,1-1 0,-1 1 0,0 0 0,0-1 0,1 1 0,-1 0 0,0 0 0,0-1 0,1 1 0,-1 0 0,0 0 0,1-1 0,-1 1 0,0 0 0,1 0 0,-1 0 0,0 0 0,1-1 0,-1 1 0,1 0 0,-1 0 0,0 0 0,1 0 0,-1 0 0,1 0 0,-1 0 0,0 0 0,1 0 0,-1 0 0,1 1 0,-1-1 0,0 0 0,1 0 0,-1 0 0,0 0 0,1 0 0,-1 1 0,0-1 0,1 0 0,-1 0 0,0 1 0,1-1 0,-1 0 0,0 0 0,0 1 0,1-1 0,-1 0 0,0 1 0,0-1 0,0 0 0,0 1 0,1-1 0,-1 1 0,0 0 0,5 28 0,-4-19 0,12 52 0,3-1 0,26 66 0,-40-121 0,0-3 0,0 1 0,-1-1 0,0 1 0,0-1 0,0 1 0,0-1 0,0 1 0,-1-1 0,1 1 0,-1 0 0,0-1 0,0 1 0,-1 0 0,1-1 0,-1 1 0,1 0 0,-3 4 0,3-7 0,-1-1 0,1 1 0,-1-1 0,1 1 0,-1-1 0,1 0 0,-1 1 0,1-1 0,-1 1 0,0-1 0,1 0 0,-1 0 0,0 1 0,1-1 0,-1 0 0,0 0 0,1 0 0,-1 0 0,0 0 0,1 0 0,-1 0 0,0 0 0,1 0 0,-1 0 0,0 0 0,0 0 0,1 0 0,-1 0 0,1-1 0,-1 1 0,0 0 0,1-1 0,-1 1 0,0 0 0,1-1 0,-1 1 0,1-1 0,-1 1 0,1-1 0,-1 1 0,1-1 0,0 1 0,-1-1 0,1 1 0,-1-1 0,1-1 0,-20-28 0,17 23 0,0 0 0,1 0 0,0-1 0,0 1 0,1 0 0,0-1 0,0 1 0,0-1 0,1 0 0,1 1 0,-1-1 0,1 1 0,0-1 0,1 1 0,0-1 0,2-6 0,5-6 0,1 1 0,0 0 0,2 1 0,15-21 0,-11 17 0,-9 10 0,0 0 0,-1 0 0,7-20 0,11-21 0,-24 54 0,1-1 0,-1 0 0,1 1 0,-1-1 0,0 0 0,1 1 0,-1-1 0,0 1 0,1-1 0,-1 1 0,0-1 0,1 1 0,-1-1 0,0 1 0,0-1 0,0 1 0,0 0 0,1-1 0,-1 1 0,0-1 0,0 1 0,0-1 0,0 1 0,0 0 0,0-1 0,0 1 0,-1 0 0,4 25 0,1 28 0,2-1 0,3 1 0,2-1 0,34 100 0,-43-148 0,11 21 0,-13-26 0,0 0 0,0 1 0,1-1 0,-1 0 0,0 1 0,1-1 0,-1 0 0,0 0 0,1 1 0,-1-1 0,0 0 0,1 0 0,-1 0 0,0 1 0,1-1 0,-1 0 0,1 0 0,-1 0 0,0 0 0,1 0 0,-1 0 0,1 0 0,-1 0 0,0 0 0,1 0 0,-1 0 0,1 0 0,-1 0 0,0 0 0,1 0 0,-1-1 0,1 1 0,-1 0 0,0 0 0,1 0 0,-1-1 0,0 1 0,1 0 0,-1 0 0,0-1 0,1 1 0,-1 0 0,0-1 0,0 1 0,1 0 0,-1-1 0,0 1 0,0 0 0,0-1 0,0 1 0,1 0 0,-1-1 0,0 1 0,0-1 0,0 1 0,0 0 0,0-1 0,0 0 0,10-26 0,-1 0 0,-1 0 0,6-35 0,9-35 0,-18 91 0,-1 14 0,1 30 0,-2-14 0,-1-15 0,1-1 0,0 1 0,1-1 0,0 0 0,0 0 0,1 0 0,0 0 0,0-1 0,1 0 0,0 0 0,0-1 0,14 12 0,-18-16 0,1 0 0,0 1 0,0-2 0,0 1 0,0 0 0,0 0 0,0-1 0,0 0 0,1 0 0,-1 0 0,0 0 0,1 0 0,-1-1 0,1 1 0,-1-1 0,1 0 0,-1 0 0,1 0 0,-1-1 0,1 1 0,-1-1 0,1 0 0,-1 0 0,0 0 0,0 0 0,1 0 0,-1-1 0,0 0 0,0 1 0,0-1 0,0 0 0,-1-1 0,1 1 0,-1 0 0,1-1 0,2-3 0,0-1 0,-1 1 0,0-1 0,-1 0 0,1-1 0,-1 1 0,-1-1 0,1 1 0,1-13 0,4-36 0,-8 56 0,0 11 0,0 0 0,0 0 0,1 0 0,1 0 0,3 17 0,-4-26 0,-1 1 0,1-1 0,-1 0 0,1 0 0,0 1 0,0-1 0,0 0 0,0 0 0,0 0 0,1 0 0,-1 0 0,0-1 0,1 1 0,0 0 0,-1-1 0,1 1 0,0-1 0,0 1 0,0-1 0,0 0 0,0 0 0,0 0 0,0 0 0,0 0 0,0 0 0,1 0 0,-1-1 0,0 1 0,1-1 0,-1 0 0,0 0 0,1 0 0,2 0 0,-3 0 0,0-1 0,0 0 0,-1 1 0,1-1 0,0 0 0,0 0 0,-1 0 0,1 0 0,-1 0 0,1 0 0,-1-1 0,1 1 0,-1 0 0,0-1 0,0 1 0,0-1 0,0 1 0,0-1 0,0 0 0,0 1 0,0-1 0,0 0 0,-1 0 0,1 1 0,-1-1 0,1 0 0,-1 0 0,0 0 0,0 0 0,0 0 0,0 0 0,-1-3 0,1-1 0,0 0 0,-1 0 0,1 0 0,-2 0 0,1 0 0,-1 0 0,0 0 0,0 1 0,-4-8 0,3 9 0,-2 0 0,1 0 0,0 0 0,-1 1 0,1 0 0,-1 0 0,0 0 0,0 0 0,0 1 0,-7-2 0,6 0 0,50 7 0,147-2 0,-161-9 0,-21 2 0,-9 5 0,0 1 0,0 0 0,-1-1 0,1 1 0,0 0 0,0-1 0,-1 1 0,1 0 0,0 0 0,0-1 0,-1 1 0,1 0 0,0 0 0,-1 0 0,1-1 0,0 1 0,-1 0 0,1 0 0,-1 0 0,1 0 0,0 0 0,-1 0 0,1 0 0,-1 0 0,1 0 0,0 0 0,-1 0 0,1 0 0,-1 0 0,-2 0 0,-1 0 0,1 0 0,0 1 0,-1-1 0,1 1 0,0 0 0,-1 0 0,1 0 0,0 0 0,0 1 0,0-1 0,0 1 0,0 0 0,-3 3 0,-1-1 0,1 1 0,0 1 0,1-1 0,-1 1 0,-4 7 0,6-8 0,0 1 0,1 0 0,0 0 0,0 0 0,0 0 0,1 0 0,0 1 0,0-1 0,0 1 0,0 10 0,2-14 0,0-1 0,0 1 0,0-1 0,0 1 0,1 0 0,-1-1 0,1 1 0,-1-1 0,1 1 0,0-1 0,0 0 0,0 1 0,0-1 0,1 0 0,-1 0 0,1 0 0,-1 1 0,1-2 0,0 1 0,0 0 0,0 0 0,0 0 0,0-1 0,0 1 0,0-1 0,0 0 0,1 0 0,-1 0 0,0 0 0,3 1 0,-1 0 0,1-1 0,-1 0 0,0 0 0,0 0 0,0-1 0,1 1 0,-1-1 0,0 0 0,0 0 0,1 0 0,-1-1 0,0 1 0,0-1 0,1 0 0,-1-1 0,0 1 0,0-1 0,0 1 0,-1-1 0,7-4 0,-6 3 0,0-1 0,-1 1 0,0-1 0,1 0 0,-1 0 0,0 0 0,-1 0 0,1 0 0,-1-1 0,0 1 0,0-1 0,0 1 0,-1-1 0,1 0 0,-1 0 0,0 0 0,0-8 0,-1 11 0,1-4 0,-1 0 0,1 0 0,-1 0 0,-2-11 0,2 17 0,0 0 0,0 0 0,0 0 0,0 0 0,0 0 0,0 1 0,0-1 0,0 0 0,0 0 0,0 0 0,0 0 0,0 1 0,0-1 0,0 0 0,0 0 0,0 0 0,0 0 0,0 0 0,0 1 0,0-1 0,-1 0 0,1 0 0,0 0 0,0 0 0,0 0 0,0 0 0,0 0 0,0 1 0,0-1 0,0 0 0,-1 0 0,1 0 0,0 0 0,0 0 0,0 0 0,0 0 0,0 0 0,-1 0 0,1 0 0,0 0 0,0 0 0,0 0 0,0 0 0,0 0 0,-1 0 0,1 0 0,0 0 0,0 0 0,0 0 0,0 0 0,-1 0 0,1 0 0,0 0 0,0 0 0,0 0 0,0 0 0,0 0 0,0-1 0,-1 1 0,1 0 0,0 0 0,0 0 0,0 0 0,0 0 0,0 0 0,0 0 0,0-1 0,0 1 0,-6 15 0,-3 37 0,2 0 0,2 0 0,5 98 0,1-70 0,0 37 0,-2 97 0,1-208 0,-1-1 0,1 0 0,-1 1 0,-1-1 0,1 0 0,-1 0 0,-3 8 0,5-12 0,0 0 0,-1 0 0,1-1 0,-1 1 0,0 0 0,1 0 0,-1 0 0,0 0 0,0-1 0,1 1 0,-1 0 0,0-1 0,0 1 0,0-1 0,0 1 0,0-1 0,0 1 0,0-1 0,0 1 0,0-1 0,0 0 0,0 0 0,0 0 0,0 1 0,0-1 0,0 0 0,0 0 0,0 0 0,0-1 0,0 1 0,0 0 0,0 0 0,0 0 0,0-1 0,0 1 0,0-1 0,0 1 0,0-1 0,0 1 0,0-1 0,0 1 0,-1-2 0,-1-1 0,-1 0 0,1 0 0,0-1 0,0 1 0,0-1 0,0 0 0,0 0 0,1 0 0,0 0 0,0 0 0,0 0 0,0-1 0,1 1 0,-2-8 0,-2-9 0,-2-39 0,6 53 0,0-16 0,0 1 0,2-1 0,0 1 0,2-1 0,0 1 0,1 0 0,2 0 0,12-33 0,-1 16 0,1 1 0,2 0 0,40-55 0,5 5 0,26-40 0,-89 125 0,-1 1 0,0-1 0,1 0 0,-1 1 0,0-1 0,0 0 0,0 0 0,0-4 0,-1 7 0,0 0 0,0 0 0,0 0 0,0 0 0,0 0 0,0 0 0,0 0 0,0-1 0,0 1 0,0 0 0,0 0 0,0 0 0,0 0 0,0 0 0,0 0 0,0 0 0,0 0 0,0 0 0,0 0 0,0 0 0,0-1 0,0 1 0,0 0 0,0 0 0,0 0 0,0 0 0,0 0 0,0 0 0,0 0 0,0 0 0,0 0 0,-1 0 0,1 0 0,0 0 0,0 0 0,0 0 0,0 0 0,0 0 0,0-1 0,0 1 0,0 0 0,0 0 0,0 0 0,0 0 0,-1 0 0,1 0 0,0 0 0,0 0 0,0 0 0,0 0 0,0 0 0,0 0 0,0 0 0,0 1 0,0-1 0,0 0 0,-1 0 0,1 0 0,0 0 0,0 0 0,0 0 0,0 0 0,0 0 0,0 0 0,0 0 0,0 0 0,0 0 0,-10 14 0,4-3 0,0 0 0,1 0 0,1 1 0,0 0 0,0 0 0,1 0 0,1 0 0,-1 17 0,2-25 0,1 0 0,0 0 0,1 0 0,-1 1 0,1-1 0,0 0 0,0 0 0,0 0 0,0 0 0,1 0 0,-1-1 0,4 6 0,-3-7 0,0 1 0,0-1 0,0 0 0,0 0 0,1 0 0,-1 0 0,0 0 0,1-1 0,0 1 0,-1-1 0,1 0 0,0 1 0,0-1 0,-1 0 0,1-1 0,0 1 0,0 0 0,0-1 0,4 0 0,-4 1 0,0-1 0,0 0 0,0-1 0,1 1 0,-1 0 0,0-1 0,0 0 0,0 0 0,0 0 0,0 0 0,0 0 0,0-1 0,0 1 0,-1-1 0,1 0 0,0 0 0,-1 0 0,0 0 0,1 0 0,-1 0 0,0-1 0,0 1 0,0-1 0,0 1 0,-1-1 0,1 0 0,-1 0 0,1 0 0,-1 0 0,0 0 0,0 0 0,0 0 0,-1 0 0,1-5 0,1 0 0,-1 0 0,-1 0 0,1-1 0,-1 1 0,0 0 0,-1 0 0,0-1 0,0 1 0,-1 0 0,0 0 0,-1 0 0,-4-10 0,-1 4 0,6 12 0,0-1 0,1 1 0,0 0 0,0 0 0,-1-1 0,1 1 0,1-1 0,-1 1 0,0-1 0,0-3 0,1 5 0,0 1 0,0-1 0,0 1 0,0-1 0,1 1 0,-1-1 0,0 1 0,0-1 0,1 1 0,-1-1 0,0 1 0,1 0 0,-1-1 0,0 1 0,1-1 0,-1 1 0,0 0 0,1-1 0,-1 1 0,1 0 0,-1 0 0,1-1 0,22-4 0,4 4 0,-17 1 0,1 0 0,-1-1 0,1-1 0,-1 1 0,15-6 0,-24 7 0,0-1 0,0 1 0,0 0 0,0-1 0,0 1 0,0 0 0,1 0 0,-1 0 0,0-1 0,0 1 0,0 1 0,0-1 0,0 0 0,1 0 0,-1 0 0,0 0 0,0 1 0,0-1 0,0 1 0,0-1 0,0 1 0,0-1 0,1 2 0,0-1 0,-1 1 0,0-1 0,0 1 0,0 0 0,0-1 0,0 1 0,0 0 0,0 0 0,0-1 0,-1 1 0,1 0 0,0 4 0,0 8 0,0 0 0,0 1 0,-3 19 0,1-8 0,6 20 0,-5-44 0,0 0 0,1 0 0,-1 0 0,1 0 0,-1-1 0,1 1 0,-1 0 0,1 0 0,0-1 0,0 1 0,0-1 0,0 1 0,0-1 0,0 1 0,1-1 0,-1 1 0,0-1 0,1 0 0,-1 0 0,1 0 0,2 2 0,-3-3 0,0 0 0,0 0 0,0-1 0,1 1 0,-1 0 0,0 0 0,0 0 0,0-1 0,0 1 0,0-1 0,1 1 0,-1-1 0,0 1 0,0-1 0,0 0 0,0 1 0,0-1 0,-1 0 0,1 0 0,0 0 0,0 0 0,0 0 0,-1 0 0,1 0 0,0 0 0,-1 0 0,1-1 0,16-35 0,-15 34 0,13-50 0,-13 43 0,1-1 0,0 0 0,0 1 0,1 0 0,1-1 0,8-13 0,-12 23 0,-1 0 0,1 1 0,-1-1 0,1 0 0,-1 1 0,1-1 0,0 0 0,-1 1 0,1-1 0,0 1 0,-1-1 0,1 1 0,0 0 0,0-1 0,-1 1 0,1 0 0,0-1 0,0 1 0,0 0 0,0 0 0,-1 0 0,1 0 0,0 0 0,0 0 0,0 0 0,0 0 0,0 0 0,-1 0 0,1 0 0,0 1 0,0-1 0,0 0 0,0 1 0,-1-1 0,1 0 0,0 1 0,-1-1 0,1 1 0,0-1 0,-1 1 0,1-1 0,0 1 0,-1 0 0,1-1 0,-1 1 0,1 0 0,0 1 0,5 5 0,-1 0 0,0 1 0,6 14 0,-5-11 0,1 0 0,1 0 0,0 0 0,0 0 0,1-1 0,0-1 0,1 1 0,12 8 0,-15-13 0,1 0 0,-1 0 0,1-1 0,0 0 0,0-1 0,0 0 0,0 0 0,0-1 0,1 0 0,0 0 0,-1-1 0,10 1 0,-14-2 0,-1-1 0,1 1 0,-1-1 0,1 1 0,-1-1 0,1 0 0,-1 0 0,0-1 0,0 1 0,1-1 0,-1 0 0,0 0 0,0 0 0,-1 0 0,1 0 0,0 0 0,-1-1 0,1 1 0,-1-1 0,0 0 0,0 0 0,0 0 0,0 0 0,-1 0 0,1 0 0,1-4 0,-1 1 0,0 1 0,0-1 0,-1 0 0,1 1 0,-1-1 0,0 0 0,-1 0 0,0 0 0,0 0 0,0 0 0,0 0 0,-1 0 0,0 0 0,-4-10 0,4 13 0,0 1 0,-1-1 0,1 1 0,-1-1 0,1 1 0,-1 0 0,0 0 0,0 0 0,0 0 0,-1 0 0,1 0 0,0 0 0,-1 1 0,1-1 0,-1 1 0,1 0 0,-1 0 0,0 0 0,1 0 0,-1 0 0,0 0 0,0 1 0,0 0 0,1-1 0,-1 1 0,0 0 0,0 0 0,0 0 0,0 1 0,0-1 0,-2 2 0,-1-1 0,1 0 0,-1 0 0,1 1 0,0 0 0,0 0 0,0 0 0,0 1 0,0-1 0,1 1 0,-1 0 0,1 1 0,-1-1 0,1 1 0,0 0 0,-5 6 0,7-6 0,-1 0 0,1 0 0,0 0 0,0 0 0,1 1 0,-1-1 0,1 0 0,0 1 0,0-1 0,0 1 0,1-1 0,-1 1 0,2 6 0,-1-8 0,0-1 0,1 0 0,0 0 0,-1 1 0,1-1 0,0 0 0,0 0 0,0 0 0,0 0 0,0 0 0,1 0 0,-1 0 0,1-1 0,-1 1 0,1 0 0,0-1 0,0 1 0,-1-1 0,1 0 0,0 0 0,0 1 0,0-1 0,0 0 0,1-1 0,-1 1 0,0 0 0,0-1 0,3 1 0,-1 1 0,1-1 0,-1 0 0,1 0 0,-1-1 0,1 1 0,-1-1 0,1 0 0,-1 0 0,1-1 0,-1 1 0,1-1 0,-1 0 0,1 0 0,-1-1 0,0 1 0,1-1 0,-1 0 0,0 0 0,0 0 0,0-1 0,-1 1 0,1-1 0,-1 0 0,1 0 0,-1 0 0,0-1 0,0 1 0,0-1 0,-1 0 0,3-3 0,6-8 0,-4 24 0,4 8 0,-6-13 0,0 0 0,0 0 0,0 0 0,0-1 0,1 0 0,-1 0 0,1-1 0,0 1 0,0-1 0,0 0 0,0-1 0,0 0 0,0 0 0,0 0 0,0 0 0,1-1 0,-1 0 0,0-1 0,0 1 0,0-1 0,1 0 0,-1-1 0,0 1 0,0-1 0,-1 0 0,1-1 0,0 0 0,-1 0 0,1 0 0,6-6 0,-3 0 0,-2 0 0,1-1 0,-1-1 0,-1 1 0,0-1 0,0 0 0,-1 0 0,0-1 0,-1 1 0,-1-1 0,4-21 0,-1-6 0,-1 0 0,-2-53 0,-2 82 0,-1 0 0,-1 0 0,0 0 0,-3-15 0,-3 16 0,2 17 0,-2 20 0,3 23 40,1 0 0,9 93 0,27 102-1525,-25-203-5341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5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24575,'33'205'0,"-21"-115"0,32 116 0,-36-187 0,-8-19 0,0 0 0,1 0 0,-1 0 0,0 0 0,0 0 0,0 0 0,1 0 0,-1 0 0,0 0 0,0 0 0,0 0 0,0 0 0,1-1 0,-1 1 0,0 0 0,0 0 0,0 0 0,0 0 0,1 0 0,-1 0 0,0 0 0,0 0 0,0-1 0,0 1 0,0 0 0,1 0 0,-1 0 0,0 0 0,0-1 0,0 1 0,0 0 0,0 0 0,0 0 0,0 0 0,0-1 0,0 1 0,0 0 0,0 0 0,0 0 0,0-1 0,0 1 0,0 0 0,0 0 0,0 0 0,0-1 0,4-38 0,-5-30 0,0 44 0,1 0 0,0 0 0,7-35 0,-7 57 0,1 0 0,0 0 0,-1 0 0,1 0 0,0 0 0,0 0 0,1 1 0,-1-1 0,0 0 0,1 1 0,0-1 0,0 1 0,0-1 0,0 1 0,0 0 0,0 0 0,0 0 0,1 0 0,-1 0 0,1 0 0,-1 1 0,1-1 0,0 1 0,0 0 0,-1 0 0,1 0 0,0 0 0,0 0 0,0 1 0,0-1 0,0 1 0,0 0 0,6 0 0,-3 1 0,0 0 0,0 0 0,0 1 0,0-1 0,0 2 0,0-1 0,0 0 0,-1 1 0,1 0 0,-1 1 0,0-1 0,0 1 0,0 0 0,0 0 0,7 9 0,-5-5 0,-1 1 0,0 0 0,0 0 0,-1 1 0,0-1 0,0 1 0,-1 0 0,-1 1 0,4 13 0,-6-20 0,-1-1 0,1 0 0,-1 1 0,1-1 0,-1 1 0,0-1 0,-1 1 0,1-1 0,0 1 0,-1-1 0,0 1 0,0-1 0,0 1 0,0-1 0,0 0 0,-1 0 0,0 0 0,1 0 0,-1 0 0,0 0 0,-1 0 0,1 0 0,0-1 0,-1 1 0,1-1 0,-1 0 0,0 0 0,0 0 0,0 0 0,0 0 0,0-1 0,-3 2 0,-18 5 0,0 0 0,0-2 0,-48 6 0,70-11-56,10-1-1253,7 0-5517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4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1 243 24575,'186'-53'0,"-127"38"0,-53 13 0,-1 1 0,1-1 0,-1-1 0,1 1 0,-1 0 0,0-1 0,8-6 0,-12 8 0,-1 1 0,1-1 0,0 0 0,0 0 0,-1 0 0,1 0 0,0 0 0,-1 0 0,1 0 0,-1 0 0,1 0 0,-1 0 0,0 0 0,1 0 0,-1 0 0,0 0 0,0 0 0,0 0 0,1 0 0,-1 0 0,0 0 0,-1-1 0,1 1 0,0 0 0,0 0 0,0 0 0,-1 0 0,1 0 0,0 0 0,-1 0 0,1 0 0,-1 0 0,0 0 0,1 0 0,-1 0 0,0 0 0,1 1 0,-1-1 0,0 0 0,0 0 0,0 1 0,1-1 0,-1 0 0,0 1 0,-2-2 0,-6-5 0,-18-16 0,-2 1 0,-40-24 0,68 45 0,0 0 0,0 1 0,0-1 0,0 0 0,-1 0 0,1 1 0,0-1 0,-1 1 0,1-1 0,0 1 0,-1 0 0,1-1 0,0 1 0,-1 0 0,1 0 0,0 0 0,-1 0 0,1 0 0,-1 0 0,1 0 0,0 1 0,-1-1 0,1 0 0,0 1 0,-1-1 0,1 1 0,0-1 0,0 1 0,0 0 0,-1 0 0,1-1 0,0 1 0,0 0 0,0 0 0,0 0 0,0 0 0,0 0 0,1 0 0,-1 1 0,0-1 0,0 0 0,1 0 0,-1 0 0,1 1 0,-1-1 0,1 0 0,0 1 0,-1-1 0,1 0 0,0 1 0,0 1 0,-1 7 0,0 1 0,0-1 0,1 0 0,1 0 0,2 17 0,8 18-227,1-1-1,2-1 1,2 0-1,2-1 1,31 55-1,-33-69-6598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6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51 24575,'0'-2'0,"-1"0"0,0 0 0,0 0 0,0 0 0,0 1 0,0-1 0,0 0 0,0 1 0,-1-1 0,1 1 0,0-1 0,-1 1 0,0 0 0,1-1 0,-1 1 0,0 0 0,1 0 0,-1 0 0,0 0 0,0 1 0,0-1 0,0 0 0,0 1 0,0 0 0,0-1 0,0 1 0,0 0 0,0 0 0,0 0 0,0 0 0,0 0 0,0 0 0,-2 1 0,1 1 0,0-1 0,0 1 0,1-1 0,-1 1 0,0 0 0,1 0 0,-1 0 0,1 0 0,0 1 0,0-1 0,0 0 0,0 1 0,0 0 0,0-1 0,1 1 0,-1 0 0,1 0 0,0 0 0,0 0 0,-1 4 0,1-2 0,0-1 0,0 1 0,1-1 0,0 1 0,0-1 0,0 1 0,0 0 0,1-1 0,0 1 0,-1-1 0,2 1 0,-1-1 0,1 0 0,-1 0 0,1 1 0,0-1 0,4 4 0,-5-5 0,1-1 0,0 0 0,-1 0 0,1 0 0,0 0 0,0 0 0,1 0 0,-1-1 0,0 1 0,1-1 0,-1 0 0,1 1 0,-1-1 0,1 0 0,-1-1 0,1 1 0,0 0 0,-1-1 0,1 1 0,0-1 0,0 0 0,-1 0 0,1 0 0,0 0 0,0-1 0,-1 1 0,1-1 0,0 1 0,4-3 0,-5 2 0,1 0 0,-1-1 0,0 0 0,0 1 0,1-1 0,-1 0 0,-1 0 0,1 0 0,0 0 0,0-1 0,-1 1 0,1 0 0,-1-1 0,0 1 0,1-1 0,-1 1 0,-1-1 0,1 0 0,0 1 0,-1-1 0,1-4 0,1-4 0,-1-1 0,0 1 0,-1-21 0,-1 28 0,1 1 0,-1-1 0,0 1 0,0 0 0,0-1 0,0 1 0,0 0 0,-3-5 0,3 8 0,1-1 0,0 1 0,-1-1 0,1 1 0,0-1 0,-1 1 0,1-1 0,0 1 0,-1-1 0,1 1 0,-1-1 0,1 1 0,-1 0 0,1-1 0,-1 1 0,1 0 0,-1 0 0,0-1 0,1 1 0,-1 0 0,1 0 0,-1 0 0,0 0 0,1 0 0,-1-1 0,1 1 0,-1 0 0,0 0 0,1 1 0,-1-1 0,0 0 0,1 0 0,-1 0 0,1 0 0,-1 1 0,1-1 0,-1 0 0,0 0 0,1 1 0,-1-1 0,1 0 0,-1 1 0,1-1 0,-1 1 0,1-1 0,0 0 0,-1 1 0,1-1 0,0 1 0,-1-1 0,1 1 0,0 0 0,-1 0 0,-1 1 0,1 1 0,0-1 0,-1 0 0,1 1 0,0-1 0,0 0 0,0 1 0,0-1 0,1 1 0,-1 0 0,1-1 0,0 1 0,-1-1 0,1 1 0,0 0 0,1-1 0,-1 1 0,0 0 0,1-1 0,-1 1 0,1-1 0,0 1 0,0-1 0,0 1 0,0-1 0,0 0 0,1 1 0,-1-1 0,1 0 0,-1 0 0,1 0 0,0 0 0,2 2 0,1 1 0,1-1 0,-1 1 0,1-1 0,0 0 0,0-1 0,0 1 0,0-1 0,1 0 0,0-1 0,-1 0 0,11 2 0,-5-1 0,0-2 0,0 1 0,0-2 0,1 0 0,20-2 0,-29 1 0,0 1 0,0-1 0,0 0 0,-1-1 0,1 1 0,0-1 0,-1 0 0,1 1 0,-1-2 0,0 1 0,1 0 0,-1-1 0,0 1 0,-1-1 0,1 0 0,0 0 0,-1 0 0,0 0 0,1 0 0,-1-1 0,2-5 0,0 0 0,0 0 0,1 1 0,-1 0 0,1 0 0,13-14 0,-17 20 0,0 1 0,0 0 0,0 0 0,1 0 0,-1 0 0,0 0 0,1 0 0,-1 1 0,1-1 0,-1 0 0,1 1 0,-1-1 0,1 1 0,-1-1 0,1 1 0,0 0 0,2 0 0,-2 0 0,0 1 0,0-1 0,0 1 0,0 0 0,0 0 0,-1 0 0,1 0 0,0 0 0,0 0 0,-1 0 0,1 0 0,-1 1 0,1-1 0,-1 1 0,0-1 0,1 1 0,-1 0 0,1 2 0,1 1 0,0 0 0,-1 0 0,0 1 0,0-1 0,0 0 0,0 1 0,-1 0 0,0-1 0,0 1 0,-1 0 0,0 0 0,0 10 0,0-13 0,0 0 0,-1 0 0,1 0 0,-1 0 0,1 0 0,-1-1 0,0 1 0,0 0 0,0 0 0,0-1 0,-1 1 0,1-1 0,-1 1 0,0-1 0,1 0 0,-1 1 0,0-1 0,0 0 0,-1 0 0,1 0 0,0-1 0,-1 1 0,1-1 0,-1 1 0,1-1 0,-5 2 0,8-3 0,-1-1 0,0 1 0,0 0 0,0 0 0,0 0 0,1-1 0,-1 1 0,0 0 0,0 0 0,0-1 0,0 1 0,0 0 0,0 0 0,0-1 0,1 1 0,-1 0 0,0 0 0,0-1 0,0 1 0,0 0 0,0 0 0,0-1 0,0 1 0,0 0 0,-1-1 0,1 1 0,0 0 0,0 0 0,0-1 0,0 1 0,0 0 0,0 0 0,0-1 0,-1 1 0,1 0 0,0 0 0,0 0 0,0-1 0,0 1 0,-1 0 0,1 0 0,0 0 0,0 0 0,-1-1 0,1 1 0,0 0 0,0 0 0,-1 0 0,1 0 0,0 0 0,0 0 0,-1 0 0,1 0 0,0 0 0,0 0 0,-1 0 0,1 0 0,0 0 0,-1 0 0,1 0 0,0 0 0,0 0 0,-1 0 0,1 0 0,17-25 0,-13 20 0,25-38 0,-19 27 0,0-1 0,2 2 0,0 0 0,1 0 0,19-17 0,-32 32 0,0-1 0,1 1 0,-1 0 0,0 0 0,1-1 0,-1 1 0,0 0 0,1 0 0,-1-1 0,1 1 0,-1 0 0,0 0 0,1 0 0,-1 0 0,1 0 0,-1 0 0,1 0 0,-1 0 0,0 0 0,1 0 0,-1 0 0,1 0 0,-1 0 0,1 0 0,-1 0 0,1 0 0,-1 0 0,0 0 0,1 1 0,-1-1 0,1 0 0,-1 0 0,0 0 0,1 1 0,-1-1 0,0 0 0,1 1 0,-1-1 0,0 0 0,1 1 0,-1-1 0,0 0 0,0 1 0,0-1 0,1 0 0,-1 1 0,0-1 0,0 1 0,0-1 0,0 1 0,0-1 0,0 0 0,1 1 0,-1-1 0,0 1 0,-1 0 0,5 32 0,-4-24 0,13 84-1365,-10-66-5461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24575,'0'9'0,"0"12"0,0 15 0,4 11 0,6 7 0,2 2 0,-2-8-8191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7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1 206 24575,'0'-20'0,"-1"-2"0,2 1 0,4-35 0,-4 51 0,0 1 0,0-1 0,0 0 0,0 0 0,1 1 0,0-1 0,0 1 0,0 0 0,1 0 0,-1-1 0,1 2 0,0-1 0,0 0 0,1 0 0,-1 1 0,1 0 0,4-4 0,-6 6 0,-1 0 0,1 0 0,-1 0 0,1 0 0,-1 0 0,1 1 0,-1-1 0,1 1 0,-1-1 0,1 1 0,0 0 0,0-1 0,-1 1 0,1 0 0,0 0 0,-1 0 0,1 0 0,0 1 0,-1-1 0,1 0 0,0 1 0,-1-1 0,1 1 0,-1-1 0,4 2 0,-3 1 0,1-1 0,-1 0 0,0 1 0,0-1 0,0 1 0,0-1 0,0 1 0,0 0 0,-1 0 0,0 0 0,1 0 0,0 5 0,2 4 0,-1 1 0,-1 0 0,0 0 0,0 0 0,-1 23 0,-1-32 0,0 0 0,-1-1 0,1 1 0,-1 0 0,1-1 0,-1 1 0,0-1 0,0 1 0,-1-1 0,1 1 0,-1-1 0,1 0 0,-1 0 0,0 0 0,0 0 0,-1 0 0,1 0 0,-4 3 0,5-6-26,1 0 0,0 1-1,-1-1 1,1 0 0,0 0 0,-1 0-1,1 0 1,0 1 0,-1-1 0,1 0-1,-1 0 1,1 0 0,0 0 0,-1 0-1,1 0 1,-1 0 0,1 0 0,0 0-1,-1 0 1,1 0 0,-1 0 0,1 0-1,0-1 1,-1 1 0,1 0 0,0 0-1,-1 0 1,1 0 0,0-1 0,-1 1-1,1 0 1,0 0 0,-1-1 0,1 1-1,0 0 1,0-1 0,-1 1 0,1 0-1,0-1 1,0 1 0,0 0 0,-1-1-1,1 1 1,0 0 0,0-1 0,0 1-1,0-1 1,0 1 0,0 0 0,0-1-1,0 0 1,-1-12-6800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7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24575,'-1'13'0,"0"0"0,-5 23 0,-2 7 0,-1 39 0,-7 51 0,6 1 0,7 137 0,4-263 0,0 0 0,0 0 0,1 0 0,4 14 0,-5-21 0,-1 1 0,1 0 0,-1-1 0,1 1 0,0-1 0,0 1 0,0-1 0,0 1 0,0-1 0,0 1 0,0-1 0,0 0 0,1 0 0,-1 1 0,0-1 0,1 0 0,-1 0 0,1 0 0,-1-1 0,1 1 0,-1 0 0,1-1 0,0 1 0,-1-1 0,1 1 0,0-1 0,2 1 0,-2-2 0,-1 0 0,1 1 0,-1-1 0,1 0 0,-1 0 0,1 0 0,-1 0 0,1 0 0,-1 0 0,0-1 0,1 1 0,-1 0 0,0-1 0,0 1 0,0-1 0,0 1 0,0-1 0,-1 1 0,1-1 0,0 0 0,-1 1 0,1-1 0,-1 0 0,1 1 0,-1-1 0,0 0 0,0-3 0,5-53 0,-5 58 0,-3-36 0,-1 0 0,-1 1 0,-2-1 0,-2 1 0,-25-65 0,15 43 0,18 55 0,0-1 0,0 0 0,0 1 0,0-1 0,1 1 0,-1-1 0,1 0 0,0 1 0,0-1 0,0 0 0,0 0 0,0 1 0,1-1 0,-1 0 0,1 1 0,-1-1 0,1 1 0,0-1 0,0 1 0,1-1 0,-1 1 0,0-1 0,3-2 0,-1 3 0,0-1 0,1 0 0,-1 1 0,1 0 0,-1 0 0,1 0 0,0 0 0,0 1 0,0-1 0,0 1 0,0 0 0,0 0 0,9 0 0,49-1 0,-48 3 0,-1-1 0,0-1 0,1 0 0,-1-1 0,16-4 0,-27 6 0,1-1 0,-1 0 0,0 0 0,0 0 0,0 0 0,0 0 0,0 0 0,-1-1 0,1 1 0,0 0 0,2-3 0,-4 3 0,1 0 0,-1 1 0,1-1 0,-1 0 0,1 0 0,-1 1 0,0-1 0,1 0 0,-1 0 0,0 0 0,0 0 0,0 0 0,0 0 0,0 1 0,0-1 0,0 0 0,0 0 0,0 0 0,0 0 0,0-1 0,-1 0 0,0 0 0,0 1 0,0-1 0,-1 0 0,1 0 0,0 1 0,-1-1 0,1 1 0,-1-1 0,1 1 0,-1 0 0,0 0 0,1 0 0,-1 0 0,0 0 0,0 0 0,0 0 0,0 0 0,0 1 0,0-1 0,0 1 0,-3-1 0,1 0 0,0 1 0,-1-1 0,1 1 0,-1 0 0,1 1 0,-1-1 0,1 1 0,0 0 0,-1 0 0,1 0 0,0 0 0,0 1 0,-1 0 0,1-1 0,1 2 0,-1-1 0,-6 5 0,9-6 0,0 0 0,-1 0 0,1 0 0,0 1 0,0-1 0,0 1 0,0-1 0,0 0 0,1 1 0,-1 0 0,0-1 0,1 1 0,-1-1 0,1 1 0,-1 0 0,1-1 0,0 1 0,0 0 0,0 1 0,0 0 0,1-1 0,0 1 0,-1 0 0,1-1 0,0 0 0,0 1 0,1-1 0,-1 0 0,0 1 0,1-1 0,-1 0 0,1 0 0,0 0 0,0 0 0,0 0 0,2 1 0,3 2 0,0 0 0,0-1 0,1 0 0,-1 0 0,1-1 0,0 1 0,0-2 0,0 1 0,0-1 0,0-1 0,1 1 0,-1-1 0,1-1 0,-1 0 0,0 0 0,1 0 0,-1-1 0,15-3 0,-21 3 0,0 0 0,0 0 0,0-1 0,1 1 0,-1 0 0,-1-1 0,1 1 0,0-1 0,0 1 0,-1-1 0,1 0 0,0 0 0,-1 0 0,0 0 0,0 0 0,1 0 0,-1 0 0,0-1 0,-1 1 0,1 0 0,0-3 0,1-5 0,0-1 0,-1 1 0,-1-20 0,0 24 0,0-1 0,0 0 0,0 1 0,1-1 0,0 0 0,0 1 0,0-1 0,1 1 0,4-9 0,-6 13 0,1 0 0,0 0 0,0 0 0,1 1 0,-1-1 0,0 0 0,1 1 0,-1-1 0,1 1 0,-1 0 0,1-1 0,-1 1 0,1 0 0,0 0 0,0 0 0,0 0 0,0 0 0,0 0 0,0 1 0,0-1 0,0 1 0,0-1 0,0 1 0,0 0 0,0 0 0,0 0 0,0 0 0,0 0 0,0 0 0,0 1 0,0-1 0,0 1 0,0-1 0,0 1 0,0 0 0,0-1 0,0 1 0,0 0 0,-1 1 0,4 1 0,2 2 0,0 1 0,-1-1 0,1 1 0,-1 1 0,-1-1 0,1 1 0,-1 0 0,6 12 0,-6-9 0,0 0 0,0 0 0,3 14 0,-7-21 0,0 0 0,0 0 0,-1-1 0,1 1 0,-1 0 0,0 0 0,0 0 0,0 0 0,0 0 0,0 0 0,-1-1 0,0 1 0,1 0 0,-1 0 0,0 0 0,0-1 0,-2 5 0,3-7 0,-1 1 0,1-1 0,0 1 0,0-1 0,-1 1 0,1-1 0,0 1 0,-1-1 0,1 1 0,0-1 0,-1 0 0,1 1 0,-1-1 0,1 0 0,0 1 0,-1-1 0,1 0 0,-1 0 0,1 1 0,-1-1 0,1 0 0,-1 0 0,0 0 0,1 0 0,-1 1 0,1-1 0,-1 0 0,1 0 0,-1 0 0,1 0 0,-1 0 0,1-1 0,-1 1 0,0 0 0,1 0 0,-1 0 0,1 0 0,-1 0 0,1-1 0,-1 1 0,1 0 0,-1-1 0,1 1 0,0 0 0,-1-1 0,1 1 0,-1 0 0,1-1 0,0 1 0,-1-1 0,1 1 0,0-1 0,-1 1 0,1-1 0,0 1 0,0-1 0,-12-31 0,10 19 0,0 1 0,1-1 0,0 1 0,2-1 0,-1 0 0,1 1 0,1-1 0,5-18 0,-6 27 0,0-1 0,1 1 0,-1 0 0,1-1 0,0 1 0,0 0 0,1 0 0,-1 0 0,1 1 0,0-1 0,0 1 0,0-1 0,0 1 0,1 0 0,-1 0 0,1 0 0,0 1 0,0-1 0,0 1 0,0 0 0,0 0 0,1 0 0,-1 1 0,1-1 0,-1 1 0,6 0 0,-7 0 0,0 1 0,0 0 0,0 1 0,0-1 0,0 0 0,0 1 0,0 0 0,0 0 0,-1 0 0,1 0 0,0 0 0,0 0 0,-1 1 0,1-1 0,0 1 0,-1 0 0,0 0 0,1 0 0,-1 0 0,0 0 0,0 0 0,0 1 0,0-1 0,-1 1 0,1-1 0,-1 1 0,1 0 0,-1-1 0,1 6 0,1-1 0,-1 0 0,1 1 0,-2-1 0,1 0 0,-1 1 0,0 0 0,-1-1 0,0 1 0,0 0 0,-2 11 0,2-19 0,0 1 0,0 0 0,0-1 0,0 1 0,0 0 0,0-1 0,0 1 0,0 0 0,0-1 0,-1 1 0,1-1 0,0 1 0,0 0 0,-1-1 0,1 1 0,0-1 0,-1 1 0,1-1 0,0 1 0,-1-1 0,1 1 0,-1-1 0,1 1 0,-1-1 0,1 0 0,-1 1 0,1-1 0,-1 0 0,1 1 0,-1-1 0,0 0 0,1 0 0,-1 1 0,0-1 0,0-1 0,0 1 0,1-1 0,-1 0 0,1 1 0,-1-1 0,1 0 0,0 0 0,-1 0 0,1 1 0,0-1 0,0 0 0,-1 0 0,1 0 0,0 0 0,0 0 0,0 1 0,0-1 0,0 0 0,0 0 0,0 0 0,0 0 0,0 0 0,1 0 0,-1 1 0,0-2 0,2-3-97,-1 1-1,1-1 1,0 1-1,0 0 1,0-1-1,0 1 1,1 0-1,0 0 1,0 1-1,0-1 1,0 0-1,0 1 0,7-5 1,9-6-6729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8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24575,'0'-20'0,"0"13"0,0 15 0,0 247 0,0-298 0,8-60 0,-7 90 0,2 0 0,0 1 0,0 0 0,1-1 0,0 1 0,1 0 0,1 1 0,-1-1 0,12-14 0,-15 23 0,0 1 0,0-1 0,1 1 0,-1-1 0,1 1 0,-1 0 0,1 0 0,0 0 0,0 0 0,0 1 0,0-1 0,0 1 0,0 0 0,0 0 0,0 0 0,0 0 0,1 0 0,4 1 0,-6 0 0,0 0 0,-1 0 0,1 1 0,0-1 0,0 1 0,-1-1 0,1 1 0,0 0 0,-1-1 0,1 1 0,-1 0 0,1 0 0,-1 0 0,1 1 0,-1-1 0,0 0 0,1 0 0,-1 1 0,0-1 0,0 1 0,0-1 0,0 1 0,0-1 0,0 1 0,-1 0 0,1-1 0,0 1 0,-1 0 0,0 0 0,1-1 0,-1 1 0,0 0 0,0 0 0,0 3 0,1-2 0,-1 1 0,0-1 0,0 1 0,0-1 0,0 1 0,-1-1 0,1 1 0,-1-1 0,0 1 0,0-1 0,0 0 0,-1 0 0,1 1 0,-1-1 0,0 0 0,0 0 0,0 0 0,0 0 0,0-1 0,0 1 0,-6 4 0,-2-1 0,1 1 0,-1-2 0,0 1 0,0-2 0,-15 6 0,8-3 0,16-7 0,0 0 0,0 0 0,1 1 0,-1-1 0,0 0 0,1 1 0,-1-1 0,0 1 0,1-1 0,-1 1 0,1-1 0,-1 1 0,1-1 0,-1 1 0,1-1 0,-1 1 0,1 0 0,-1-1 0,1 1 0,0 0 0,-1-1 0,1 1 0,0 0 0,0 0 0,0-1 0,0 1 0,-1 0 0,1 0 0,0-1 0,0 1 0,0 0 0,0 0 0,1-1 0,-1 1 0,0 0 0,0 0 0,0-1 0,1 1 0,-1 0 0,0 0 0,1-1 0,-1 1 0,0-1 0,1 1 0,-1 0 0,1-1 0,0 2 0,33 31 0,-26-26 0,15 15-101,64 54-1163,-63-58-5562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9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99 24575,'-3'-10'0,"-3"12"0,-5 19 0,7 2 0,1 1 0,0 24 0,3-39 0,0-1 0,1 0 0,-1 1 0,2-1 0,-1 0 0,1 0 0,0 0 0,1 0 0,5 11 0,-7-17 0,0 1 0,1-1 0,-1 0 0,1 0 0,-1 1 0,1-1 0,0 0 0,0 0 0,0-1 0,0 1 0,0 0 0,0-1 0,1 1 0,-1-1 0,1 0 0,-1 0 0,1 0 0,-1 0 0,1 0 0,-1 0 0,1-1 0,0 1 0,-1-1 0,1 0 0,0 0 0,0 0 0,-1 0 0,6-1 0,-5 0 0,-1 0 0,1 0 0,-1 0 0,0 0 0,1-1 0,-1 1 0,0-1 0,0 0 0,0 0 0,0 1 0,0-1 0,0 0 0,-1-1 0,1 1 0,-1 0 0,1 0 0,-1-1 0,0 1 0,0-1 0,0 1 0,0-1 0,-1 1 0,1-1 0,0 1 0,-1-1 0,0 0 0,0 1 0,0-6 0,-1-1 0,0 0 0,-1 0 0,0 1 0,0-1 0,-1 0 0,0 1 0,-1 0 0,1 0 0,-2 0 0,1 0 0,-1 0 0,0 1 0,-1 0 0,-12-12 0,18 18 0,-1 1 0,0-1 0,1 1 0,-1-1 0,1 1 0,-1-1 0,1 0 0,0 1 0,-1-1 0,1 0 0,0 1 0,-1-1 0,1 0 0,0 0 0,0 1 0,0-1 0,-1 0 0,1 0 0,0 1 0,0-1 0,0-1 0,1 2 0,-1-1 0,1 1 0,-1-1 0,0 1 0,1-1 0,-1 1 0,1 0 0,-1-1 0,1 1 0,-1 0 0,1-1 0,-1 1 0,1 0 0,-1 0 0,1-1 0,-1 1 0,1 0 0,0 0 0,-1 0 0,1 0 0,0 0 0,43 2 0,-32 0 0,-11-2 0,64 0 0,-62 0 0,1-1 0,0 1 0,-1-1 0,1 0 0,-1 0 0,1 0 0,-1 0 0,0 0 0,0-1 0,1 0 0,-1 0 0,0 1 0,0-2 0,-1 1 0,6-4 0,-42 39 0,30-27 0,1 1 0,0-1 0,0 1 0,1 0 0,0 0 0,0 0 0,1 0 0,0 1 0,0-1 0,0 0 0,2 14 0,-1-18 0,0-1 0,0 1 0,0-1 0,1 0 0,-1 1 0,1-1 0,0 0 0,0 0 0,-1 1 0,1-1 0,0 0 0,1 0 0,-1 0 0,0 0 0,1 0 0,-1-1 0,1 1 0,-1 0 0,1 0 0,0-1 0,0 0 0,0 1 0,0-1 0,0 0 0,0 0 0,0 0 0,0 0 0,1 0 0,-1 0 0,0-1 0,0 1 0,1-1 0,-1 1 0,0-1 0,1 0 0,-1 0 0,1 0 0,-1 0 0,4-1 0,-3 0 0,-1 1 0,0-1 0,1 1 0,-1-1 0,0 0 0,0 0 0,0 0 0,0 0 0,0 0 0,0 0 0,0 0 0,0-1 0,0 1 0,0-1 0,-1 0 0,1 1 0,-1-1 0,2-3 0,1-1 0,0-1 0,-1 0 0,0 0 0,2-9 0,3-5 0,-8 20 0,0 1 0,0-1 0,1 0 0,-1 1 0,0-1 0,0 1 0,1-1 0,-1 1 0,0-1 0,1 1 0,-1-1 0,1 1 0,-1-1 0,1 1 0,-1-1 0,1 1 0,-1 0 0,1-1 0,-1 1 0,1 0 0,-1-1 0,1 1 0,-1 0 0,1 0 0,0-1 0,-1 1 0,1 0 0,0 0 0,-1 0 0,1 0 0,-1 0 0,1 0 0,0 0 0,-1 0 0,1 0 0,0 0 0,-1 1 0,1-1 0,-1 0 0,1 0 0,0 0 0,-1 1 0,1-1 0,-1 0 0,1 1 0,0 0 0,29 28 0,-9-8 0,-16-18 0,-1-1 0,0 1 0,1-1 0,-1 0 0,1 0 0,0 0 0,0-1 0,-1 0 0,1 0 0,0 0 0,0 0 0,10-1 0,-12 0 0,-1-1 0,0 1 0,1-1 0,-1 1 0,1-1 0,-1 0 0,0 0 0,1 0 0,-1-1 0,0 1 0,0 0 0,0-1 0,0 0 0,0 1 0,0-1 0,-1 0 0,1 0 0,0 0 0,-1 0 0,0 0 0,1 0 0,-1 0 0,0-1 0,0 1 0,0 0 0,0-1 0,0-2 0,3-9 0,-1 0 0,-1-1 0,0 1 0,-1-1 0,0 1 0,-1-1 0,-1 1 0,0-1 0,-1 1 0,-4-16 0,6 29-57,-1-1 0,1 0 1,-1 1-1,0-1 0,0 0 0,0 1 0,0-1 0,0 1 0,0-1 0,0 1 0,0 0 1,-1-1-1,1 1 0,0 0 0,-1 0 0,1 0 0,-1 0 0,0 0 0,1 0 1,-1 0-1,0 1 0,1-1 0,-4 0 0,-18-2-6769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53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19 24575,'0'0'0,"1"0"0,-1-1 0,0 1 0,1 0 0,-1 0 0,0 0 0,1-1 0,-1 1 0,0 0 0,0-1 0,1 1 0,-1 0 0,0-1 0,0 1 0,0 0 0,0-1 0,1 1 0,-1 0 0,0-1 0,0 1 0,0 0 0,0-1 0,0 1 0,0-1 0,0 1 0,0 0 0,0-1 0,0 1 0,0 0 0,0-1 0,0 1 0,0-1 0,0 1 0,0 0 0,-1-1 0,1 1 0,0 0 0,0-1 0,0 1 0,-1 0 0,1-1 0,0 1 0,0 0 0,-1 0 0,1-1 0,0 1 0,-1 0 0,1 0 0,0-1 0,0 1 0,-1 0 0,1 0 0,-1 0 0,1 0 0,0 0 0,-1-1 0,1 1 0,-1 0 0,-25-1 0,23 2 0,-1 0 0,0 0 0,1 0 0,0 1 0,-1-1 0,1 1 0,0 0 0,0 0 0,0 0 0,0 0 0,0 1 0,0-1 0,1 1 0,-1 0 0,1 0 0,0 0 0,0 0 0,0 0 0,0 0 0,0 0 0,1 1 0,-1-1 0,1 1 0,0-1 0,0 1 0,0-1 0,1 1 0,-1 0 0,1-1 0,0 1 0,0 0 0,0-1 0,0 1 0,1 0 0,0-1 0,-1 1 0,1 0 0,1-1 0,-1 1 0,0-1 0,1 0 0,0 1 0,0-1 0,3 5 0,31 19 0,-32-24 0,1-1 0,-1 1 0,1 0 0,-1 1 0,0-1 0,0 1 0,0-1 0,-1 1 0,1 1 0,-1-1 0,3 5 0,-6-8 0,0 0 0,0-1 0,0 1 0,0 0 0,-1-1 0,1 1 0,0 0 0,0 0 0,0-1 0,-1 1 0,1 0 0,0-1 0,-1 1 0,1 0 0,-1-1 0,1 1 0,-1-1 0,1 1 0,-1-1 0,1 1 0,-1-1 0,1 1 0,-1-1 0,0 0 0,1 1 0,-1-1 0,-1 1 0,-25 12 0,13-6 0,78-30 0,-48 16 0,0-2 0,0 0 0,-1 0 0,16-14 0,-30 23 0,-1-1 0,0 1 0,0 0 0,1-1 0,-1 1 0,1 0 0,-1-1 0,0 1 0,1 0 0,-1 0 0,1-1 0,-1 1 0,0 0 0,1 0 0,-1 0 0,1 0 0,-1-1 0,1 1 0,-1 0 0,1 0 0,-1 0 0,1 0 0,-1 0 0,1 0 0,-1 0 0,1 0 0,-1 0 0,1 1 0,-1-1 0,1 0 0,-1 0 0,1 0 0,-1 0 0,0 1 0,1-1 0,-1 0 0,1 1 0,-1-1 0,0 0 0,1 1 0,-1-1 0,0 0 0,1 1 0,-1-1 0,0 0 0,0 1 0,1-1 0,-1 1 0,0-1 0,0 1 0,0-1 0,1 1 0,-1-1 0,0 1 0,0-1 0,0 1 0,5 36 0,-4-25 0,18 147 0,14 100 0,-32-254 0,2 11 0,-1 0 0,0 21 0,-4-34 0,-1-14 0,-1-19 0,-5-347 0,10 292 0,-2 78 0,1-1 0,1 1 0,-1 0 0,1-1 0,0 1 0,1 0 0,2-9 0,-3 14 0,1 0 0,-1 0 0,1 0 0,-1 0 0,1 0 0,-1 0 0,1 0 0,0 1 0,0-1 0,0 0 0,0 1 0,0 0 0,0-1 0,0 1 0,1 0 0,-1 0 0,0 0 0,1 0 0,-1 1 0,1-1 0,-1 1 0,1-1 0,-1 1 0,4 0 0,0 0 0,-1-1 0,1 1 0,0 0 0,0 1 0,-1-1 0,1 1 0,-1 0 0,1 1 0,-1-1 0,1 1 0,-1 0 0,0 1 0,0-1 0,0 1 0,0 0 0,0 0 0,-1 0 0,1 1 0,-1 0 0,0 0 0,0 0 0,0 0 0,-1 1 0,1-1 0,-1 1 0,0 0 0,0 0 0,2 7 0,-4-10 0,-1-1 0,1 1 0,-1 0 0,1 0 0,-1 0 0,0 0 0,0 0 0,0 0 0,0 0 0,0-1 0,0 1 0,-1 0 0,1 0 0,0 0 0,-1 0 0,0 0 0,1-1 0,-1 1 0,0 0 0,0 0 0,-2 2 0,1-1 0,-1-1 0,0 1 0,1-1 0,-1 1 0,0-1 0,-1 0 0,1 0 0,0-1 0,0 1 0,-6 1 0,-6 2 0,-1-1 0,1-1 0,-1-1 0,-17 1 0,29-2 0,-54 2 0,45-5 0,38-5 0,10 1-1365,2 0-5461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54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69 24575,'0'-2'0,"-1"0"0,0 0 0,0 0 0,0 0 0,0 0 0,0 1 0,-1-1 0,1 0 0,-1 0 0,1 1 0,-1-1 0,1 1 0,-1 0 0,0-1 0,1 1 0,-1 0 0,0 0 0,0 0 0,0 0 0,0 0 0,0 1 0,0-1 0,0 1 0,-1-1 0,1 1 0,0 0 0,0-1 0,0 1 0,0 0 0,-1 1 0,1-1 0,0 0 0,0 1 0,0-1 0,0 1 0,0-1 0,0 1 0,0 0 0,-4 2 0,2 0 0,0-1 0,0 1 0,0 0 0,1 0 0,-1 1 0,1-1 0,0 1 0,0 0 0,0 0 0,1 0 0,-1 0 0,1 0 0,0 0 0,0 1 0,0-1 0,1 1 0,-2 6 0,3-7 0,-1-1 0,2 1 0,-1-1 0,0 1 0,1-1 0,0 1 0,-1-1 0,1 0 0,1 1 0,-1-1 0,0 0 0,1 0 0,0 0 0,-1 0 0,1 0 0,1 0 0,-1 0 0,0 0 0,1-1 0,-1 0 0,1 1 0,0-1 0,-1 0 0,1 0 0,4 2 0,-4-2 0,0-1 0,0 1 0,0-1 0,0 0 0,0 0 0,0 0 0,0 0 0,0 0 0,0 0 0,1-1 0,-1 0 0,0 0 0,0 0 0,0 0 0,1 0 0,-1 0 0,0-1 0,0 0 0,0 1 0,0-1 0,1-1 0,-1 1 0,-1 0 0,1-1 0,0 1 0,0-1 0,4-4 0,-4 2 0,0 0 0,0 0 0,-1 0 0,0-1 0,1 1 0,-2-1 0,1 0 0,0 1 0,-1-1 0,0 0 0,0 0 0,-1 0 0,1 0 0,-1-9 0,0 11 0,0-1 0,0 0 0,0 1 0,-1-1 0,1 0 0,-1 1 0,0-1 0,0 1 0,0-1 0,0 1 0,0 0 0,-1-1 0,0 1 0,1 0 0,-1 0 0,-1 0 0,1 0 0,0 0 0,-1 1 0,-3-4 0,5 5 0,1 1 0,-1 0 0,1 0 0,-1 0 0,0-1 0,1 1 0,-1 0 0,0 0 0,1 0 0,-1 0 0,1 0 0,-1 0 0,0 0 0,1 0 0,-1 0 0,0 0 0,1 0 0,-1 1 0,1-1 0,-1 0 0,0 0 0,1 1 0,-1-1 0,1 0 0,-1 1 0,1-1 0,-1 0 0,1 1 0,-1-1 0,1 1 0,-1-1 0,1 1 0,0-1 0,-1 1 0,1-1 0,0 1 0,-1 0 0,1-1 0,0 1 0,0-1 0,0 1 0,-1 0 0,1-1 0,0 1 0,0-1 0,0 1 0,0 0 0,0 0 0,-1 33 0,2-30 0,1 1 0,0-1 0,0 0 0,1 0 0,-1 0 0,1 0 0,0 0 0,0 0 0,0-1 0,1 1 0,-1-1 0,1 0 0,0 0 0,0 0 0,0-1 0,0 1 0,0-1 0,9 3 0,-5-2 0,-1 0 0,0 0 0,1-1 0,0 0 0,-1-1 0,1 1 0,0-2 0,0 1 0,-1-1 0,17-1 0,-21 0 0,0 1 0,-1-1 0,1 0 0,0 0 0,-1 0 0,1 0 0,0-1 0,-1 1 0,1 0 0,-1-1 0,0 0 0,0 0 0,1 0 0,-1 0 0,0 0 0,-1 0 0,1 0 0,0-1 0,-1 1 0,3-4 0,-1-2 0,-1 0 0,1 0 0,-1-1 0,-1 1 0,2-12 0,6-28 0,-9 47 0,0-1 0,1 1 0,-1 0 0,0 0 0,1-1 0,-1 1 0,1 0 0,0 0 0,-1 0 0,1 0 0,0 0 0,0 0 0,-1 0 0,1 0 0,0 0 0,0 1 0,0-1 0,0 0 0,0 0 0,0 1 0,1-1 0,-1 1 0,0-1 0,0 1 0,2-1 0,-1 1 0,0 0 0,0 0 0,0 1 0,0-1 0,0 1 0,0-1 0,0 1 0,-1 0 0,1-1 0,0 1 0,0 0 0,-1 0 0,1 0 0,2 3 0,4 2 0,-1 1 0,0 1 0,0-1 0,-1 1 0,6 9 0,1 0 0,-14-24 0,-1 3 0,1 0 0,-1 1 0,0-1 0,0 1 0,-1 0 0,1 0 0,-1-1 0,-5-4 0,6 7 0,0-1 0,0 0 0,0 1 0,-1-1 0,1 1 0,0 0 0,-1-1 0,1 1 0,-1 0 0,0 1 0,1-1 0,-1 0 0,0 1 0,0 0 0,1-1 0,-1 1 0,0 0 0,0 0 0,1 1 0,-1-1 0,0 1 0,1-1 0,-1 1 0,-3 1 0,3 0 0,1 0 0,-1 0 0,1 0 0,0 1 0,-1-1 0,1 1 0,0-1 0,1 1 0,-1 0 0,0-1 0,1 1 0,-1 0 0,1 0 0,0 0 0,0 0 0,0 0 0,1 1 0,-1-1 0,1 0 0,0 5 0,-1-4 0,1 0 0,-1 0 0,1 0 0,1 0 0,-1 0 0,0-1 0,1 1 0,0 0 0,0 0 0,0 0 0,0-1 0,1 1 0,-1-1 0,1 1 0,0-1 0,0 1 0,0-1 0,0 0 0,1 0 0,0 0 0,5 5 0,-2-4 0,0-1 0,0 1 0,1-1 0,-1 0 0,1-1 0,0 0 0,0 0 0,0 0 0,0-1 0,0 1 0,8-1 0,-5 0 0,-1-1 0,1 1 0,0-1 0,0-1 0,0 0 0,11-3 0,-18 3 0,1 0 0,0-1 0,-1 1 0,1-1 0,-1 0 0,1 0 0,-1 0 0,0-1 0,0 1 0,0-1 0,0 1 0,0-1 0,-1 0 0,1 0 0,-1-1 0,0 1 0,0 0 0,2-5 0,21-53 0,-24 56 0,1 0 0,-1-1 0,0 1 0,-1 0 0,1 0 0,-1-1 0,0 1 0,0 0 0,-1-1 0,-1-6 0,2 11 0,0 0 0,0 0 0,0 0 0,0 0 0,-1 0 0,1 0 0,0 0 0,-1 0 0,1 1 0,-1-1 0,1 0 0,-1 0 0,1 0 0,-1 0 0,0 1 0,1-1 0,-1 0 0,0 1 0,0-1 0,1 0 0,-1 1 0,0-1 0,0 1 0,0-1 0,0 1 0,0 0 0,1-1 0,-1 1 0,0 0 0,0 0 0,0-1 0,0 1 0,0 0 0,0 0 0,0 0 0,0 0 0,0 0 0,0 1 0,0-1 0,0 0 0,0 0 0,0 1 0,-2 0 0,1 0 0,0 0 0,-1 1 0,1-1 0,0 1 0,0 0 0,-1 0 0,1 0 0,1 0 0,-1 0 0,0 1 0,0-1 0,1 0 0,0 1 0,-3 3 0,3-2 5,0-1 0,0 0 0,0 0-1,0 0 1,1 1 0,-1-1 0,1 0 0,0 1-1,0-1 1,0 0 0,0 1 0,0-1 0,1 0-1,0 1 1,-1-1 0,1 0 0,0 0-1,1 0 1,-1 0 0,1 0 0,-1 0 0,1 0-1,0 0 1,4 5 0,2-1-217,0 0 0,1 0 0,-1-1-1,1 0 1,1 0 0,14 6 0,-1-1-6614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55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45 24575,'-6'-5'0,"0"0"0,0 1 0,0 0 0,-1 0 0,1 1 0,-1-1 0,0 1 0,0 1 0,0-1 0,-13-1 0,18 3 0,0 0 0,0 1 0,-1-1 0,1 1 0,0 0 0,-1 0 0,1 0 0,0 0 0,-1 0 0,1 1 0,0-1 0,0 1 0,-1-1 0,1 1 0,0 0 0,0 0 0,0 0 0,0 0 0,0 0 0,0 0 0,0 0 0,0 1 0,0-1 0,1 1 0,-1 0 0,1-1 0,-1 1 0,1 0 0,-1 0 0,1 0 0,0 0 0,0 0 0,0 0 0,0 0 0,0 0 0,1 0 0,-2 5 0,2-4 0,0 0 0,-1 0 0,1-1 0,0 1 0,1 0 0,-1 0 0,1 0 0,-1-1 0,1 1 0,0 0 0,0 0 0,0-1 0,0 1 0,0-1 0,1 1 0,-1-1 0,1 0 0,3 4 0,-2-2 0,1 0 0,0 0 0,0-1 0,0 0 0,1 0 0,-1 0 0,1 0 0,0 0 0,9 3 0,-9-5 0,-1 1 0,1-1 0,-1 0 0,1 0 0,0-1 0,-1 1 0,1-1 0,0 0 0,0-1 0,-1 1 0,7-2 0,-8 1 0,0 1 0,-1-1 0,1 0 0,-1 0 0,0-1 0,1 1 0,-1 0 0,0-1 0,0 0 0,1 1 0,-1-1 0,-1 0 0,1 0 0,0 0 0,0 0 0,-1 0 0,1-1 0,-1 1 0,0 0 0,2-4 0,3-14 0,-3 10 0,-2 29 0,-32 512 0,31-516 0,0 0 0,0 0 0,2 0 0,0 0 0,7 26 0,-9-38 0,1-1 0,0 1 0,0-1 0,0 1 0,0-1 0,1 1 0,-1-1 0,0 1 0,1-1 0,0 0 0,0 0 0,0 0 0,-1 0 0,2 0 0,-1 0 0,0-1 0,0 1 0,1-1 0,-1 1 0,0-1 0,1 0 0,0 0 0,-1 0 0,1 0 0,0 0 0,-1-1 0,1 1 0,0-1 0,0 0 0,-1 0 0,1 0 0,0 0 0,0 0 0,-1-1 0,1 1 0,0-1 0,-1 0 0,5-1 0,-4 1 0,0-1 0,1 1 0,-1-1 0,0 0 0,-1 0 0,1 0 0,0 0 0,0 0 0,-1-1 0,0 1 0,1-1 0,-1 0 0,0 0 0,0 0 0,-1 0 0,1 0 0,0 0 0,-1 0 0,0 0 0,0-1 0,1-5 0,2-7 0,-1 0 0,-1 0 0,0-21 0,-2 32 0,1-20 0,1 1 0,-1 0 0,-2-1 0,-4-31 0,5 50 0,-2 0 0,1 0 0,-1 0 0,0 0 0,0 1 0,0-1 0,-1 0 0,0 1 0,0 0 0,0 0 0,-1 0 0,1 0 0,-1 0 0,-1 1 0,1-1 0,-1 1 0,1 0 0,-9-4 0,-2 0 0,-1 1 0,1 1 0,-1 0 0,-19-3 0,9 2 0,90 5 0,66 4-1365,-90-2-5461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55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76 24575,'-7'10'0,"1"0"0,0 0 0,0 0 0,1 1 0,0 0 0,1 0 0,0 0 0,1 1 0,-2 15 0,3-18 0,-42 219 0,39-210 0,3-30 0,4-33 0,8-19 0,2 0 0,2 1 0,30-75 0,-44 137 0,18-40 0,-17 40 0,0-1 0,0 0 0,0 0 0,0 1 0,1-1 0,-1 0 0,0 1 0,1-1 0,0 1 0,-1 0 0,1-1 0,0 1 0,-1 0 0,1 0 0,0 0 0,0 0 0,4 0 0,-5 1 0,0 0 0,0 0 0,0 0 0,0 0 0,0 1 0,0-1 0,0 0 0,0 1 0,0-1 0,0 1 0,0-1 0,0 1 0,0 0 0,0-1 0,0 1 0,0 0 0,0 0 0,-1-1 0,1 1 0,0 0 0,0 0 0,-1 0 0,1 0 0,-1 0 0,1 0 0,-1 0 0,1 2 0,11 31 0,-12-32 0,26 108 0,12 125 0,-37-225-273,0 1 0,0-1 0,-1 1 0,-2 13 0,-3-4-6553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4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24575,'4'0'0,"2"9"0,4 7 0,5 10 0,0 9 0,-3 8 0,1 6 0,-1-2 0,-4-4 0,-2-4 0,-3-10-8191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56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24575,'36'-4'0,"20"-2"0,10 0 0,-6 2-8191</inkml:trace>
  <inkml:trace contextRef="#ctx0" brushRef="#br0" timeOffset="1">550 0 24575,'4'0'0,"-2"0"0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1.6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1 148 24575,'2'13'0,"1"0"0,1-1 0,6 18 0,10 34 0,-6 74 0,-14-164 0,2 0 0,0 0 0,1 1 0,2-1 0,1 1 0,1 0 0,0 0 0,2 1 0,1 0 0,22-38 0,-31 60 0,0 1 0,0-1 0,0 1 0,0-1 0,0 1 0,0 0 0,0-1 0,0 1 0,0 0 0,1 0 0,-1 0 0,0 0 0,1 0 0,-1 0 0,1 0 0,-1 0 0,1 1 0,-1-1 0,1 1 0,0-1 0,-1 1 0,1 0 0,2-1 0,-3 2 0,1-1 0,-1 1 0,1 0 0,-1-1 0,1 1 0,-1 0 0,1 0 0,-1 0 0,0 0 0,1 0 0,-1 1 0,0-1 0,0 0 0,0 0 0,0 1 0,0-1 0,0 1 0,1 2 0,4 9 0,-1 0 0,0 0 0,5 28 0,6 69 0,-16-130 0,1 1 0,1 0 0,0 0 0,2 0 0,0 0 0,10-26 0,-10 35 0,-1 1 0,2-1 0,-1 1 0,2 0 0,-1 0 0,1 1 0,0-1 0,1 1 0,0 1 0,0-1 0,1 1 0,0 1 0,14-11 0,-20 16 0,-1 1 0,0-1 0,0 0 0,0 0 0,1 1 0,-1-1 0,0 1 0,0 0 0,1-1 0,-1 1 0,1 0 0,-1-1 0,0 1 0,1 0 0,-1 0 0,0 0 0,1 1 0,-1-1 0,1 0 0,-1 0 0,0 1 0,1-1 0,-1 1 0,0-1 0,2 2 0,-1-1 0,-1 1 0,1 0 0,0-1 0,-1 1 0,0 0 0,1 0 0,-1 0 0,0 1 0,0-1 0,0 0 0,0 0 0,0 0 0,0 4 0,2 9 0,-1 1 0,0-1 0,-2 25 0,0-34 0,-2 40 0,0-35 0,1 1 0,0-1 0,1 1 0,1-1 0,0 1 0,0-1 0,3 12 0,6-7-1365,1-5-5461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2.0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219 0 24575,'-4'13'0,"-6"9"0,-6 6 0,-5 6 0,-3 2 0,-2-1 0,0-1 0,3-3 0,1-6 0,5-3 0,1-5 0,3-6-8191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2.4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6 24575,'-4'-4'0,"-2"2"0,0 7 0,2 6 0,1 11 0,5 6 0,7 7 0,7 2 0,4-1 0,0-2 0,0-2 0,1-3 0,-2-5-8191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2.8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82 24575,'0'169'0,"0"-182"0,0-1 0,2 1 0,-1 0 0,2-1 0,0 1 0,0 0 0,1 0 0,1 1 0,0-1 0,13-21 0,-17 32 0,0 1 0,-1 0 0,1-1 0,0 1 0,0 0 0,0 0 0,0-1 0,0 1 0,0 0 0,0 0 0,1 0 0,-1 0 0,0 0 0,0 1 0,1-1 0,-1 0 0,1 1 0,-1-1 0,1 1 0,-1-1 0,1 1 0,-1 0 0,1-1 0,-1 1 0,1 0 0,-1 0 0,1 0 0,-1 0 0,1 0 0,0 1 0,-1-1 0,1 0 0,-1 1 0,1-1 0,-1 1 0,0 0 0,1-1 0,-1 1 0,2 1 0,0 0 0,0 1 0,-1 0 0,1 0 0,0 0 0,-1 1 0,0-1 0,0 1 0,0-1 0,0 1 0,-1 0 0,1-1 0,-1 1 0,0 0 0,1 5 0,0 10 0,0 0 0,-1 1 0,-2 22 0,7-66 0,2-1 0,20-42 0,-10 25 0,-13 29 0,-4 7 0,1 0 0,0 1 0,1 0 0,-1 0 0,1 0 0,0 0 0,1 0 0,4-6 0,-7 10 0,-1 1 0,1 0 0,-1 0 0,0 0 0,1-1 0,-1 1 0,1 0 0,-1 0 0,1 0 0,-1 0 0,1 0 0,-1 0 0,1 0 0,-1 0 0,1 0 0,-1 0 0,1 0 0,-1 0 0,1 0 0,-1 0 0,1 0 0,-1 0 0,1 1 0,-1-1 0,0 0 0,1 0 0,-1 1 0,1-1 0,-1 0 0,0 0 0,1 1 0,-1-1 0,0 0 0,1 1 0,-1-1 0,0 1 0,1-1 0,-1 0 0,0 1 0,0-1 0,0 1 0,1-1 0,-1 1 0,0-1 0,0 1 0,0 0 0,8 24 0,18 128-1365,-21-129-5461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6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 24575,'3'-14'0,"4"22"0,4 23 0,19 166 0,-30-211 0,0 1 0,1-1 0,1 0 0,0 0 0,6-18 0,-5 23 0,0 0 0,0 1 0,1-1 0,9-16 0,-11 23 0,0-1 0,0 0 0,0 1 0,0 0 0,0-1 0,1 1 0,-1 0 0,1 0 0,-1 0 0,1 0 0,0 1 0,0-1 0,0 1 0,0-1 0,4 0 0,-6 2 0,1-1 0,-1 1 0,0 0 0,1 0 0,-1-1 0,1 1 0,-1 0 0,1 1 0,-1-1 0,0 0 0,1 0 0,-1 1 0,1-1 0,-1 0 0,0 1 0,1 0 0,-1-1 0,0 1 0,0 0 0,1-1 0,-1 1 0,1 1 0,0 1 0,0-1 0,0 0 0,-1 1 0,1-1 0,-1 1 0,0-1 0,0 1 0,1 0 0,-2-1 0,2 6 0,1 5 0,-2 1 0,0 0 0,-1 23 0,0-31 0,0 0 0,0 7 0,1-17 0,6-25 0,-3 18 0,0-1 0,1 0 0,0 1 0,1 0 0,8-11 0,-13 19 0,1 1 0,-1 0 0,1-1 0,0 1 0,0 0 0,0 0 0,1 0 0,-1 0 0,0 0 0,1 1 0,-1-1 0,1 1 0,-1 0 0,1-1 0,0 1 0,0 0 0,-1 1 0,1-1 0,0 0 0,0 1 0,0 0 0,0-1 0,0 1 0,0 0 0,0 1 0,0-1 0,5 1 0,-6 0 0,0 0 0,0 1 0,0-1 0,0 0 0,0 0 0,0 1 0,0 0 0,0-1 0,-1 1 0,1 0 0,-1-1 0,1 1 0,-1 0 0,1 0 0,-1 0 0,0 1 0,0-1 0,0 0 0,0 0 0,-1 1 0,1-1 0,-1 0 0,1 5 0,1 7 0,-1-1 0,-1 28 0,0-31 0,-2 45-1365,1-32-5461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6.4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107 17 24575,'4'-9'0,"-2"2"0,-7 6 0,-6 12 0,-7 9 0,1 6 0,-2 2 0,2 2 0,5-1 0,4-1 0,3-4-8191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6.8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24575,'4'-4'0,"7"2"0,5 7 0,0 6 0,2 11 0,2 6 0,2 2 0,-2 1 0,-1 0 0,-2-2 0,-6-4-8191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7.2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24575,'2'3'0,"1"1"0,-1-1 0,0 1 0,0-1 0,0 1 0,0-1 0,-1 1 0,0 0 0,0 0 0,0 0 0,1 8 0,2 49 0,-4-42 0,3 71 0,-3-91 0,0 1 0,0 0 0,0 0 0,1 0 0,-1 0 0,0-1 0,0 1 0,0 0 0,0 0 0,1 0 0,-1 0 0,0 0 0,0 0 0,1 0 0,-1-1 0,0 1 0,0 0 0,0 0 0,1 0 0,-1 0 0,0 0 0,0 0 0,1 0 0,-1 0 0,0 0 0,0 0 0,1 0 0,-1 0 0,0 1 0,0-1 0,0 0 0,1 0 0,-1 0 0,0 0 0,0 0 0,0 0 0,1 0 0,-1 1 0,0-1 0,0 0 0,0 0 0,1 0 0,-1 0 0,0 1 0,0-1 0,0 0 0,0 0 0,0 0 0,0 1 0,0-1 0,0 0 0,1 0 0,-1 1 0,0-1 0,0 0 0,0 0 0,0 1 0,0-1 0,0 0 0,0 0 0,0 1 0,0-1 0,0 0 0,-1 0 0,1 1 0,11-20 0,-11 19 0,20-43 0,-9 16 0,24-41 0,-31 62 0,0 0 0,0 1 0,0-1 0,0 1 0,1 0 0,0 0 0,0 0 0,1 1 0,-1-1 0,1 1 0,0 1 0,7-4 0,-10 6 0,0 0 0,-1 0 0,1 1 0,0-1 0,0 1 0,0 0 0,0 0 0,-1 0 0,1 0 0,0 0 0,0 0 0,0 1 0,0 0 0,-1-1 0,1 1 0,0 0 0,-1 0 0,1 1 0,0-1 0,-1 0 0,0 1 0,1 0 0,-1-1 0,0 1 0,0 0 0,0 0 0,0 0 0,0 1 0,0-1 0,-1 0 0,1 1 0,1 2 0,6 11 0,-1 0 0,0 0 0,10 33 0,-14-38 0,-4-10-6,5 9-145,-2-1 0,1 2 0,-2-1 0,1 0 0,-1 0 0,-1 1 0,0-1 0,-1 21 0,-4-13-6675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13.9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57 24575,'-7'-18'0,"-3"-4"0,10 21 0,-1 1 0,1-1 0,0 1 0,0-1 0,0 1 0,0-1 0,0 1 0,0-1 0,0 0 0,0 1 0,0-1 0,0 1 0,0-1 0,0 1 0,0-1 0,0 0 0,1 1 0,-1-1 0,0 1 0,0-1 0,1 1 0,-1-1 0,0 1 0,1-1 0,-1 1 0,0 0 0,1-1 0,-1 1 0,1-1 0,0 1 0,-1 0 0,1-1 0,-1 1 0,1 0 0,-1 0 0,1 0 0,0 0 0,-1 1 0,1-1 0,-1 0 0,1 0 0,-1 0 0,1 0 0,-1 1 0,1-1 0,-1 0 0,1 0 0,-1 1 0,1-1 0,-1 0 0,1 1 0,-1-1 0,0 0 0,1 1 0,-1-1 0,1 1 0,-1-1 0,0 1 0,0-1 0,1 1 0,-1-1 0,1 2 0,8 18 0,-4-2 0,-1 0 0,0 0 0,-2 0 0,2 28 0,-6 78 0,-1-62 0,3-90 0,-1 2 0,1 0 0,7-48 0,-6 68 0,0-1 0,1 1 0,-1 0 0,1 0 0,1 0 0,-1 0 0,1 0 0,0 1 0,0-1 0,0 1 0,1 0 0,0 0 0,0 0 0,0 0 0,0 1 0,1 0 0,0-1 0,7-3 0,-11 7 0,0 1 0,0-1 0,1 0 0,-1 1 0,0-1 0,1 1 0,-1 0 0,0-1 0,1 1 0,-1 0 0,0 0 0,1 0 0,-1 0 0,0 0 0,1 0 0,-1 0 0,0 1 0,1-1 0,-1 0 0,0 1 0,1-1 0,-1 1 0,0 0 0,2 0 0,0 1 0,-1 1 0,1-1 0,-1 0 0,0 1 0,1 0 0,-1-1 0,0 1 0,-1 0 0,4 5 0,0 4 0,-1-1 0,0 1 0,0 0 0,3 19 0,-4-2-682,-2 52-1,-1-58-6143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4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24575,'-9'17'0,"2"11"0,6 10 0,12-2 0,5-8-8191</inkml:trace>
  <inkml:trace contextRef="#ctx0" brushRef="#br0" timeOffset="1">411 53 24575,'36'26'0,"20"23"0,5 21 0,-3 16 0,-11 11 0,-14 11 0,-22 6 0,-21-4 0,-18-7 0,-17-7 0,-11-16 0,-4-18 0,4-18 0,6-17 0,12-18 0,13-19 0,10-8-8191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14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148 1 24575,'-4'9'0,"-2"7"0,-4 5 0,-5 9 0,-4 3 0,1 0 0,-1 0 0,3-2 0,-1-2 0,3-1 0,4-5-8191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14.6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24575,'0'-5'0,"5"4"0,5 5 0,2 8 0,7 10 0,5 10 0,3 4 0,6 5 0,1 5 0,0-2 0,-6-8-8191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15.0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24575,'6'17'0,"-1"0"0,-1 1 0,0-1 0,-1 1 0,-1 0 0,0 0 0,-2 33 0,0-25 0,-1 10 0,2-3 0,4-37 0,5-22 0,-7 15 0,6-16 0,1 1 0,0 0 0,17-26 0,-25 47 0,1 0 0,0 0 0,0 0 0,1 1 0,-1-1 0,1 1 0,0 0 0,0 0 0,0 0 0,1 1 0,0-1 0,-1 1 0,1 0 0,0 1 0,0-1 0,1 1 0,-1 0 0,0 0 0,1 1 0,-1-1 0,1 1 0,5 0 0,-9 1 0,1 0 0,-1 0 0,0 1 0,0-1 0,0 0 0,0 1 0,1 0 0,-1 0 0,0 0 0,0-1 0,-1 2 0,1-1 0,0 0 0,0 0 0,0 1 0,-1-1 0,3 3 0,0 0 0,-1 0 0,0 1 0,0-1 0,-1 1 0,0 0 0,1-1 0,1 7 0,1 7 0,-1 0 0,0 0 0,0 19 0,-4-37 0,2 9-97,-1-1-1,-1 1 1,0-1-1,0 1 1,0 0-1,-1-1 1,-1 1-1,0-1 1,0 0-1,0 1 1,-1-1-1,0 0 0,-5 8 1,-10 10-6729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19.6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828 39 24575,'0'-9'0,"0"-8"0,-4 5 0,-11 12 0,-11 19 0,-20 21 0,-15 25 0,-10 24 0,-7 19 0,-3 14 0,-2 8 0,1-1 0,9-8 0,9-16 0,10-17 0,14-19 0,10-16 0,10-19-8191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20.2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38 177 24575,'0'0'0,"-33"-3"0,32 3 0,1 0 0,0 0 0,0 0 0,0 0 0,-1 0 0,1 0 0,0-1 0,0 1 0,0 0 0,0 0 0,-1 0 0,1 0 0,0 0 0,0 0 0,0 0 0,0-1 0,0 1 0,-1 0 0,1 0 0,0 0 0,0 0 0,0-1 0,0 1 0,0 0 0,0 0 0,0 0 0,0-1 0,0 1 0,0 0 0,0 0 0,0 0 0,0-1 0,0 1 0,0 0 0,0 0 0,0 0 0,0-1 0,0 1 0,0 0 0,0 0 0,0-1 0,15-11 0,47-29 0,113-65 0,-174 105 0,0 1 0,0-1 0,0 0 0,1 0 0,-1 1 0,0-1 0,0 1 0,1-1 0,-1 1 0,0-1 0,0 1 0,1 0 0,-1 0 0,0-1 0,1 1 0,-1 0 0,0 0 0,1 0 0,-1 1 0,0-1 0,1 0 0,-1 0 0,0 1 0,1-1 0,-1 1 0,0-1 0,0 1 0,0-1 0,1 1 0,-1 0 0,0 0 0,0 0 0,0-1 0,0 1 0,0 0 0,0 0 0,0 0 0,-1 0 0,1 1 0,0-1 0,-1 0 0,1 0 0,0 0 0,-1 1 0,0-1 0,1 0 0,-1 1 0,0-1 0,1 0 0,-1 0 0,0 3 0,1 9 0,0 1 0,-1-1 0,0 0 0,-3 15 0,2-22 0,-13 119-1365,7-67-5461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23.3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244 344 24575,'8'-45'0,"2"2"0,2-1 0,2 2 0,25-53 0,-38 92 0,1-1 0,-1 1 0,0 0 0,0-1 0,0 1 0,0-1 0,-1 1 0,1-1 0,-1 0 0,0 1 0,0-1 0,-1-4 0,1 6 0,-1 1 0,0-1 0,0 1 0,1 0 0,-1-1 0,0 1 0,0 0 0,0-1 0,0 1 0,-1 0 0,1 0 0,0 0 0,0 0 0,-1 0 0,1 0 0,-1 0 0,1 1 0,0-1 0,-1 0 0,0 1 0,1-1 0,-1 1 0,1 0 0,-1-1 0,0 1 0,1 0 0,-1 0 0,1 0 0,-4 1 0,-7-1 0,-1 1 0,1 1 0,0 0 0,0 0 0,0 2 0,1-1 0,-1 1 0,1 1 0,0 0 0,0 1 0,0 0 0,1 0 0,0 1 0,0 1 0,-11 11 0,15-14 0,0 1 0,0-1 0,1 1 0,0 1 0,0-1 0,0 1 0,1 0 0,0 0 0,1 0 0,-1 1 0,1-1 0,1 1 0,0 0 0,0-1 0,0 1 0,1 0 0,0 0 0,0 0 0,1 0 0,0 1 0,1-1 0,0 0 0,0 0 0,2 8 0,3-3 0,0 0 0,0 0 0,2-1 0,-1 0 0,1-1 0,1 0 0,0 0 0,20 18 0,-18-18 0,0 0 0,0 1 0,-1 1 0,-1-1 0,0 2 0,11 22 0,-19-34 0,0 1 0,0-1 0,-1 1 0,1-1 0,-1 1 0,1-1 0,-1 1 0,0-1 0,0 1 0,0 0 0,-1-1 0,1 1 0,-1-1 0,1 1 0,-1-1 0,0 1 0,0-1 0,0 0 0,0 1 0,0-1 0,0 0 0,-1 0 0,1 0 0,-1 0 0,0 0 0,1 0 0,-1 0 0,0 0 0,0-1 0,0 1 0,0-1 0,-4 2 0,-7 5 0,-2 0 0,1-1 0,-1-1 0,-17 5 0,19-6 0,-58 18 0,62-22 0,8-3 0,15-10 0,27-14 0,-30 21 0,151-93 0,-145 85 0,0 0 0,-1-1 0,-1-1 0,0 0 0,-1-1 0,24-34 0,-23 32 0,-15 18 0,0 0 0,0 0 0,0 0 0,1 0 0,-1 0 0,0 0 0,0 0 0,0 0 0,1 0 0,-1 0 0,0 0 0,0 0 0,0 0 0,1 0 0,-1 0 0,0 0 0,0 0 0,0 0 0,0 0 0,1 0 0,-1 0 0,0 0 0,0 1 0,0-1 0,1 0 0,-1 0 0,0 0 0,0 0 0,0 0 0,0 0 0,0 1 0,0-1 0,1 0 0,-1 0 0,0 0 0,0 1 0,0-1 0,0 0 0,0 0 0,0 0 0,0 0 0,0 1 0,0-1 0,0 0 0,0 0 0,0 1 0,0 40 0,-1-25 0,-3 140-1365,3-127-5461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23.7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 0 24575,'-4'18'0,"-2"15"0,0 10 0,6 3 0,3-7-8191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25.9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18 406 24575,'0'-1'0,"0"0"0,-1 0 0,1 0 0,-1 0 0,1 0 0,-1 0 0,0 0 0,1 0 0,-1 0 0,0 0 0,0 0 0,1 1 0,-1-1 0,0 0 0,-2 0 0,3 1 0,0 0 0,-1 0 0,1 0 0,0 0 0,-1 1 0,1-1 0,0 0 0,-1 0 0,1 0 0,0 1 0,0-1 0,0 0 0,-1 1 0,1-1 0,0 0 0,0 1 0,0-1 0,-1 0 0,1 1 0,0-1 0,0 0 0,0 1 0,0-1 0,0 0 0,0 1 0,0-1 0,0 0 0,0 1 0,0 0 0,2 39 0,0-33 0,1 6 0,0 0 0,0 0 0,2-1 0,-1 1 0,2-1 0,7 13 0,-13-24 0,0 0 0,1-1 0,-1 1 0,1-1 0,-1 1 0,1-1 0,-1 1 0,1-1 0,-1 0 0,1 1 0,0-1 0,-1 0 0,1 1 0,-1-1 0,1 0 0,0 1 0,-1-1 0,1 0 0,0 0 0,-1 0 0,1 0 0,0 0 0,0 0 0,-1 0 0,1 0 0,0 0 0,-1 0 0,1 0 0,0 0 0,-1-1 0,1 1 0,0 0 0,-1 0 0,1-1 0,-1 1 0,1 0 0,0-1 0,-1 1 0,1-1 0,-1 1 0,1 0 0,-1-1 0,1 0 0,-1 1 0,0-1 0,1 1 0,-1-1 0,1 1 0,-1-1 0,0 0 0,19-36 0,-18 35 0,4-12 0,-1-1 0,4-24 0,-6 28 0,0 1 0,0-1 0,1 1 0,0-1 0,1 1 0,7-15 0,-10 25 0,-1-1 0,0 1 0,0 0 0,0 0 0,1-1 0,-1 1 0,0 0 0,0 0 0,0 0 0,1-1 0,-1 1 0,0 0 0,1 0 0,-1 0 0,0 0 0,0 0 0,1-1 0,-1 1 0,0 0 0,1 0 0,-1 0 0,0 0 0,1 0 0,-1 0 0,0 0 0,1 0 0,-1 0 0,0 0 0,1 0 0,-1 0 0,0 0 0,0 1 0,1-1 0,-1 0 0,0 0 0,1 0 0,-1 0 0,0 1 0,0-1 0,1 0 0,-1 0 0,0 0 0,0 1 0,1-1 0,-1 0 0,0 0 0,0 1 0,0-1 0,0 0 0,1 1 0,9 17 0,-9-16 0,3 5 0,3 9 0,1-1 0,0 0 0,2-1 0,19 24 0,-26-34 0,0-1 0,0 0 0,0 0 0,1-1 0,0 1 0,-1-1 0,1 1 0,0-1 0,0 0 0,0-1 0,0 1 0,1-1 0,-1 1 0,0-1 0,1-1 0,-1 1 0,0-1 0,1 1 0,-1-1 0,1-1 0,-1 1 0,1 0 0,-1-1 0,5-1 0,-4 0 0,-1 0 0,1 0 0,-1 0 0,0-1 0,0 1 0,0-1 0,0 0 0,0 0 0,0 0 0,-1-1 0,0 1 0,1-1 0,-2 0 0,1 0 0,0 0 0,-1 0 0,1 0 0,2-10 0,-2 8 0,-1-1 0,0 1 0,0-1 0,-1 0 0,1 0 0,-2 0 0,1 0 0,-1 0 0,0 0 0,0 0 0,-1 0 0,-2-10 0,3 15 0,-1 0 0,1 0 0,-1 0 0,0 0 0,0 0 0,0 0 0,0 0 0,0 0 0,0 0 0,0 1 0,0-1 0,-1 0 0,1 1 0,-1-1 0,1 1 0,-5-3 0,5 4 0,-1-1 0,1 1 0,-1-1 0,1 1 0,-1 0 0,1-1 0,-1 1 0,1 0 0,-1 0 0,0 0 0,1 0 0,-1 0 0,1 1 0,-1-1 0,1 0 0,-1 1 0,-2 0 0,-1 2 0,1-1 0,0 0 0,0 1 0,0 0 0,0 0 0,0 0 0,1 1 0,-1-1 0,1 1 0,0 0 0,0 0 0,-5 8 0,4-3 0,0-1 0,1 1 0,0 0 0,1 0 0,0 0 0,0 0 0,0 10 0,1-15 0,1-1 0,0 1 0,0 0 0,0 0 0,0-1 0,1 1 0,0 0 0,-1-1 0,1 1 0,0-1 0,1 1 0,-1-1 0,1 1 0,-1-1 0,1 0 0,0 0 0,0 0 0,1 0 0,-1 0 0,3 2 0,-4-4 0,0 0 0,0 0 0,0 0 0,0-1 0,0 1 0,1 0 0,-1-1 0,0 1 0,0-1 0,0 1 0,1-1 0,-1 0 0,0 0 0,0 1 0,1-1 0,-1 0 0,0 0 0,1 0 0,-1 0 0,0 0 0,0-1 0,1 1 0,1-1 0,-1 0 0,0 0 0,0 0 0,-1-1 0,1 1 0,0 0 0,0-1 0,-1 1 0,1-1 0,-1 0 0,0 0 0,1 1 0,0-4 0,3-3 0,-2 0 0,1 0 0,-1-1 0,-1 1 0,4-15 0,-2-31 0,-3 47 0,-2 32 0,1 152 0,2-75 0,-18 154 0,16-248 0,-1 1 0,0-1 0,-1 0 0,0 0 0,0-1 0,-1 1 0,0 0 0,0-1 0,-1 0 0,0 0 0,0 0 0,-10 12 0,14-18 0,-1 0 0,1-1 0,-1 1 0,0 0 0,1-1 0,-1 1 0,0-1 0,1 1 0,-1-1 0,0 1 0,1-1 0,-1 1 0,0-1 0,0 1 0,0-1 0,1 0 0,-1 0 0,0 1 0,0-1 0,0 0 0,0 0 0,0 0 0,0 0 0,1 0 0,-1 0 0,0 0 0,0 0 0,0-1 0,0 1 0,0 0 0,1 0 0,-1-1 0,0 1 0,0 0 0,0-1 0,1 1 0,-1-1 0,0 1 0,1-1 0,-1 1 0,0-1 0,1 0 0,-1 1 0,1-1 0,-1 0 0,1 0 0,-2-1 0,0-2 0,0 0 0,1 0 0,-1-1 0,1 1 0,-1-1 0,1 1 0,1-1 0,-1-5 0,1-3 0,0 0 0,1 0 0,1 0 0,0 0 0,1 0 0,0 0 0,1 1 0,10-22 0,54-94 0,-59 111 0,55-87 0,48-89 0,-106 182 0,-1 1 0,0-1 0,-1 0 0,0 0 0,0 0 0,2-13 0,-8 21 0,-2 10 0,-5 12 0,6-5 0,0 0 0,1 0 0,0 1 0,1-1 0,2 26 0,-1-36 0,1 0 0,-1 0 0,1 0 0,0 0 0,1 0 0,-1 0 0,1-1 0,-1 1 0,1-1 0,0 1 0,4 4 0,-5-6 0,1 0 0,0-1 0,0 1 0,0-1 0,0 1 0,0-1 0,0 0 0,1 0 0,-1 0 0,0 0 0,1 0 0,-1 0 0,0-1 0,1 1 0,-1-1 0,1 0 0,-1 0 0,1 1 0,-1-2 0,4 1 0,-3 0 0,0-1 0,0 1 0,0-1 0,0 0 0,0 1 0,-1-1 0,1-1 0,0 1 0,0 0 0,-1-1 0,1 1 0,-1-1 0,1 0 0,-1 0 0,0 0 0,3-3 0,-1 0 0,-1 1 0,1-1 0,-1 0 0,-1 0 0,1 0 0,-1-1 0,0 1 0,2-6 0,0-7 0,-1 1 0,-1 0 0,0-1 0,-1-26 0,-1 48 0,-1 1 0,1 0 0,0 0 0,0 0 0,0 0 0,1 0 0,0 0 0,-1 0 0,2 0 0,-1 0 0,1-1 0,-1 1 0,1 0 0,1-1 0,-1 0 0,1 1 0,-1-1 0,6 6 0,-5-8 0,0 0 0,0 0 0,0 0 0,0 0 0,1 0 0,-1-1 0,0 1 0,1-1 0,-1 0 0,1 0 0,-1 0 0,1-1 0,0 1 0,-1-1 0,1 0 0,0 0 0,-1 0 0,1-1 0,-1 1 0,1-1 0,0 0 0,-1 0 0,1 0 0,-1 0 0,0-1 0,1 1 0,-1-1 0,0 0 0,0 0 0,0 0 0,0 0 0,0-1 0,-1 1 0,1-1 0,-1 0 0,0 1 0,1-1 0,-1 0 0,0 0 0,-1-1 0,1 1 0,0 0 0,-1-1 0,1-4 0,4-11 0,-1 0 0,-1 0 0,0-1 0,0-33 0,-6-81 0,1 119 0,-1 1 0,0-1 0,-5-15 0,6 27 0,1 0 0,-1 0 0,0 0 0,0 0 0,0 0 0,-1 0 0,1 0 0,-1 1 0,0-1 0,1 1 0,-1-1 0,0 1 0,0 0 0,-1 0 0,1 0 0,0 0 0,-1 0 0,1 0 0,-1 0 0,-5-2 0,6 4 0,1 0 0,-1 0 0,1 0 0,-1 0 0,1 0 0,-1 0 0,1 1 0,-1-1 0,1 0 0,-1 1 0,1-1 0,-1 1 0,1-1 0,0 1 0,-1 0 0,1 0 0,0 0 0,0-1 0,-1 1 0,1 0 0,0 1 0,0-1 0,0 0 0,0 0 0,0 0 0,1 1 0,-1-1 0,-1 2 0,-17 41 0,12-20 0,1 2 0,1-1 0,1 1 0,1-1 0,2 1 0,2 50 0,1-58 0,0-1 0,1 1 0,1 0 0,0-1 0,1 1 0,1-1 0,1-1 0,1 1 0,0-1 0,18 26 0,-22-37 0,1 0 0,-1 0 0,1 0 0,0 0 0,0-1 0,1 0 0,-1 0 0,1-1 0,0 1 0,0-1 0,0-1 0,0 1 0,0-1 0,1 0 0,7 1 0,-11-2 0,1-1 0,-1 0 0,0 0 0,0 0 0,0 0 0,1 0 0,-1-1 0,0 0 0,0 1 0,0-1 0,0 0 0,0 0 0,0-1 0,0 1 0,-1-1 0,1 1 0,0-1 0,-1 0 0,1 0 0,-1 0 0,0-1 0,1 1 0,-1 0 0,0-1 0,0 1 0,-1-1 0,1 0 0,-1 0 0,1 1 0,-1-1 0,0 0 0,0 0 0,1-4 0,4-16 0,-2 1 0,3-27 0,-5 30 0,1 0 0,0 0 0,11-33 0,-13 51 0,-1-1 0,1 1 0,-1 0 0,1-1 0,0 1 0,0-1 0,-1 1 0,1 0 0,0 0 0,0-1 0,0 1 0,0 0 0,1 0 0,-1 0 0,0 0 0,0 0 0,1 0 0,-1 1 0,0-1 0,3-1 0,-3 2 0,0 0 0,1 0 0,-1 0 0,1 0 0,-1 0 0,0 1 0,1-1 0,-1 0 0,0 1 0,1-1 0,-1 1 0,0-1 0,1 1 0,-1-1 0,0 1 0,0 0 0,0 0 0,2 1 0,2 2 0,-1 1 0,1 0 0,0 0 0,-1 1 0,0-1 0,0 1 0,5 11 0,21 56 0,-25-67 0,-3-15 0,-5-18 0,2 25 0,1-1 0,-1 0 0,0 1 0,0-1 0,0 1 0,-1 0 0,1-1 0,-1 1 0,1 0 0,-1 0 0,0 0 0,0 0 0,0 0 0,0 0 0,0 0 0,0 0 0,0 1 0,-1 0 0,1-1 0,0 1 0,-1 0 0,1 0 0,-1 0 0,0 0 0,1 1 0,-1-1 0,0 1 0,1-1 0,-1 1 0,0 0 0,0 0 0,1 0 0,-1 0 0,0 1 0,1-1 0,-1 1 0,0 0 0,1 0 0,-1 0 0,1 0 0,-1 0 0,1 0 0,-1 1 0,1-1 0,0 1 0,0-1 0,0 1 0,0 0 0,0 0 0,0 0 0,0 0 0,1 0 0,-1 1 0,1-1 0,-1 0 0,1 1 0,0-1 0,0 1 0,0-1 0,0 1 0,1 0 0,-1-1 0,1 1 0,-1 4 0,1-3 0,0 1 0,0-1 0,0 0 0,0 1 0,1-1 0,0 0 0,0 1 0,0-1 0,0 0 0,0 0 0,1 0 0,0 0 0,0 0 0,0 0 0,1 0 0,2 3 0,-3-4 0,0-1 0,0 1 0,1-1 0,-1 1 0,0-1 0,1 0 0,-1 0 0,1 0 0,0-1 0,0 1 0,0 0 0,0-1 0,0 0 0,0 0 0,0 0 0,0 0 0,0 0 0,1-1 0,-1 1 0,0-1 0,0 0 0,4 0 0,-4-1 0,-1 0 0,0 0 0,0 1 0,0-1 0,0-1 0,0 1 0,0 0 0,0 0 0,-1-1 0,1 1 0,0-1 0,-1 1 0,1-1 0,-1 0 0,1 0 0,-1 0 0,0 0 0,0 0 0,0 0 0,0 0 0,0 0 0,0 0 0,-1 0 0,1-1 0,-1 1 0,1 0 0,-1-3 0,1-2 0,0 0 0,0 0 0,-1 0 0,0 1 0,-1-1 0,1 0 0,-4-12 0,-3 5 0,1 19 0,5-2 0,0-1 0,0 1 0,1 0 0,-1-1 0,1 1 0,0 0 0,0 0 0,0-1 0,0 4 0,2 2 0,0 0 0,1 0 0,0 0 0,0 0 0,1 0 0,0-1 0,0 0 0,9 12 0,-11-16 0,0 0 0,0-1 0,0 1 0,1 0 0,-1-1 0,1 1 0,-1-1 0,1 0 0,0 0 0,0 0 0,0 0 0,0-1 0,1 1 0,-1-1 0,0 0 0,1 0 0,-1 0 0,0 0 0,1 0 0,0-1 0,-1 0 0,1 1 0,3-2 0,-5 1 0,0-1 0,0 0 0,0 0 0,-1 0 0,1 0 0,0-1 0,0 1 0,-1 0 0,1-1 0,-1 1 0,1-1 0,-1 0 0,0 1 0,0-1 0,1 0 0,-1 0 0,-1 0 0,1 0 0,0 0 0,0 0 0,-1 0 0,1 0 0,0-4 0,6-54 0,-7 54 0,0 1 0,2-20 0,-1-1 0,-1 1 0,-2-1 0,-5-28 0,7 53 0,0 1 0,0-1 0,0 0 0,0 0 0,0 0 0,0 1 0,0-1 0,0 0 0,-1 0 0,1 0 0,0 1 0,-1-1 0,1 0 0,0 1 0,-1-1 0,1 0 0,-1 1 0,1-1 0,-1 1 0,1-1 0,-1 0 0,0 1 0,1-1 0,-1 1 0,0 0 0,1-1 0,-1 1 0,0-1 0,-1 1 0,2 1 0,-1-1 0,1 1 0,-1 0 0,1 0 0,-1-1 0,1 1 0,0 0 0,-1 0 0,1 0 0,0 0 0,0 0 0,-1 0 0,1-1 0,0 1 0,0 0 0,0 0 0,0 0 0,0 0 0,0 0 0,1 0 0,-1 0 0,0 0 0,0-1 0,1 3 0,1 2 0,-1-1 0,1 1 0,0 0 0,0-1 0,1 1 0,0-1 0,-1 0 0,1 0 0,1 0 0,-1 0 0,0-1 0,1 1 0,0-1 0,0 0 0,0 0 0,0 0 0,0 0 0,1-1 0,-1 0 0,7 3 0,-8-4 0,0 0 0,0-1 0,0 1 0,0 0 0,0-1 0,0 1 0,0-1 0,0 0 0,0 0 0,0 0 0,-1-1 0,1 1 0,0-1 0,0 1 0,0-1 0,0 0 0,0 0 0,0 0 0,-1 0 0,1-1 0,-1 1 0,1-1 0,-1 0 0,1 0 0,-1 0 0,0 0 0,0 0 0,0 0 0,0 0 0,0-1 0,0 1 0,-1-1 0,1 1 0,-1-1 0,2-3 0,4-21 0,-3 12 0,-1 31 0,-1 14-273,2 0 0,1 0 0,2 0 0,16 47 0,-11-49-6553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26.5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14 24575,'-1'-1'0,"1"1"0,0-1 0,0 1 0,0 0 0,0-1 0,0 1 0,0-1 0,0 1 0,0-1 0,0 1 0,0-1 0,0 1 0,0 0 0,0-1 0,0 1 0,0-1 0,0 1 0,0-1 0,0 1 0,1 0 0,-1-1 0,0 1 0,0-1 0,1 1 0,-1 0 0,0-1 0,0 1 0,1 0 0,-1 0 0,0-1 0,1 0 0,8 14 0,9 30 0,-17-41 0,15 44 0,-9-22 0,22 45 0,-29-68 0,0-1 0,0 1 0,0 0 0,1-1 0,-1 1 0,0-1 0,1 1 0,-1 0 0,1-1 0,-1 1 0,0-1 0,1 1 0,-1-1 0,1 1 0,-1-1 0,1 1 0,0-1 0,-1 0 0,1 1 0,-1-1 0,1 0 0,0 1 0,-1-1 0,1 0 0,0 0 0,-1 0 0,1 1 0,1-1 0,-1-1 0,-1 1 0,1-1 0,0 0 0,0 1 0,0-1 0,-1 0 0,1 1 0,0-1 0,-1 0 0,1 0 0,0 0 0,-1 1 0,1-1 0,-1 0 0,0 0 0,1-2 0,11-43 0,-8 4 0,-4 33 0,0 0 0,1 0 0,0 0 0,0 1 0,1-1 0,0 0 0,1 1 0,5-14 0,-8 22 2,1 0 0,-1-1 0,0 1-1,0-1 1,1 1 0,-1 0 0,0-1-1,1 1 1,-1 0 0,0 0 0,1-1-1,-1 1 1,0 0 0,1 0 0,-1-1-1,1 1 1,-1 0 0,0 0 0,1 0-1,-1 0 1,1 0 0,-1 0 0,1 0-1,-1 0 1,1-1 0,-1 2 0,1-1-1,-1 0 1,0 0 0,1 0 0,-1 0 0,1 0-1,-1 0 1,1 0 0,-1 1 0,0-1-1,1 0 1,14 13-742,-12-10 48,9 9-6134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27.9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81 314 24575,'-1'-8'0,"1"1"0,-2 0 0,1-1 0,-1 1 0,0 0 0,-3-8 0,4 14 0,0-1 0,0 1 0,1-1 0,-1 0 0,0 1 0,0-1 0,-1 1 0,1 0 0,0-1 0,0 1 0,-1 0 0,1 0 0,-3-2 0,4 3 0,-1 0 0,0 0 0,0-1 0,0 1 0,0 0 0,0 0 0,0 0 0,0 0 0,0 0 0,0 0 0,0 1 0,1-1 0,-1 0 0,0 0 0,0 0 0,0 1 0,0-1 0,0 1 0,1-1 0,-1 1 0,0-1 0,0 1 0,0-1 0,1 1 0,-1-1 0,0 1 0,0 1 0,-2 2 0,0 1 0,0-1 0,0 1 0,1-1 0,0 1 0,0 0 0,0 0 0,1 0 0,-1 0 0,1 0 0,0 0 0,1 0 0,-1 0 0,1 1 0,0-1 0,1 0 0,-1 0 0,2 7 0,-1-9 0,-1 0 0,1 0 0,0 0 0,0 0 0,0-1 0,0 1 0,1 0 0,-1 0 0,1-1 0,-1 1 0,1-1 0,0 1 0,0-1 0,3 2 0,-3-2 0,0-1 0,0 0 0,0 0 0,0 0 0,0 0 0,0-1 0,0 1 0,0 0 0,0-1 0,0 0 0,1 1 0,-1-1 0,0 0 0,0 0 0,0 0 0,1 0 0,-1-1 0,0 1 0,0-1 0,0 1 0,4-2 0,-3 0 0,1 0 0,-1 0 0,0 0 0,1 0 0,-1-1 0,0 1 0,0-1 0,-1 0 0,1 0 0,0 0 0,-1 0 0,0 0 0,0 0 0,0-1 0,0 1 0,0-1 0,-1 0 0,1 1 0,0-5 0,0 1 0,0 0 0,-1 0 0,1 0 0,-1 0 0,-1-1 0,0 1 0,0 0 0,0 0 0,-2-12 0,2 18 0,0 0 0,0 1 0,0-1 0,-1 0 0,1 0 0,0 1 0,0-1 0,0 0 0,-1 0 0,1 1 0,0-1 0,-1 0 0,1 1 0,-1-1 0,1 0 0,-1 1 0,1-1 0,-1 1 0,1-1 0,-1 1 0,-1-2 0,-5 13 0,-1 27 0,8-33 0,1-1 0,-1 0 0,1 0 0,0 0 0,0 0 0,1 1 0,-1-1 0,1-1 0,0 1 0,0 0 0,0 0 0,1-1 0,-1 1 0,1-1 0,0 0 0,0 0 0,0 0 0,4 3 0,-5-4 0,1 0 0,-1-1 0,0 1 0,1-1 0,-1 0 0,1 1 0,-1-1 0,1 0 0,0-1 0,-1 1 0,1 0 0,0-1 0,0 0 0,-1 1 0,1-1 0,0 0 0,0-1 0,0 1 0,-1 0 0,1-1 0,0 1 0,-1-1 0,1 0 0,0 0 0,-1 0 0,1 0 0,-1-1 0,1 1 0,2-3 0,-2 1 0,1-1 0,-1 0 0,0 0 0,0 0 0,0 0 0,-1 0 0,1 0 0,-1-1 0,0 0 0,0 1 0,-1-1 0,1 0 0,-1 0 0,0 0 0,0-6 0,2-14 0,-2-43 0,-1 47 0,0 15 0,-3-72 0,3 71 0,-1 0 0,0 0 0,-1 0 0,0 0 0,0 0 0,0 1 0,-1-1 0,-5-9 0,8 16 0,0-1 0,0 1 0,0 0 0,-1-1 0,1 1 0,0-1 0,0 1 0,0 0 0,-1-1 0,1 1 0,0 0 0,0-1 0,-1 1 0,1 0 0,0-1 0,0 1 0,-1 0 0,1 0 0,-1-1 0,1 1 0,0 0 0,-1 0 0,1 0 0,0-1 0,-1 1 0,1 0 0,-1 0 0,1 0 0,-1 0 0,1 0 0,0 0 0,-1 0 0,1 0 0,-1 0 0,1 0 0,0 0 0,-1 0 0,1 0 0,-1 0 0,1 0 0,-1 1 0,1-1 0,0 0 0,-1 0 0,1 0 0,0 1 0,-1-1 0,1 0 0,0 0 0,-1 1 0,1-1 0,0 0 0,-1 1 0,1-1 0,0 0 0,0 1 0,0-1 0,-1 1 0,-8 27 0,5 0 0,1 0 0,2 1 0,1-1 0,3 31 0,-2-44 0,1 1 0,1-1 0,0 0 0,1-1 0,1 1 0,0-1 0,1 1 0,1-1 0,11 17 0,-15-26 0,2 0 0,-1-1 0,0 1 0,1-1 0,0 0 0,0-1 0,0 1 0,0-1 0,1 0 0,8 4 0,-12-6 0,0 0 0,0 0 0,-1-1 0,1 1 0,0-1 0,0 1 0,0-1 0,0 0 0,0 0 0,0 0 0,0 0 0,-1 0 0,1 0 0,0 0 0,0-1 0,0 1 0,0-1 0,0 1 0,-1-1 0,1 0 0,0 0 0,0 1 0,-1-1 0,1-1 0,-1 1 0,1 0 0,-1 0 0,1 0 0,-1-1 0,0 1 0,0-1 0,1 1 0,-1-1 0,0 1 0,0-1 0,-1 0 0,1 0 0,1-1 0,4-18 0,0 0 0,-2 0 0,3-24 0,-1 10 0,-6 41 0,0 1 0,1-1 0,0 0 0,0 0 0,1 0 0,0 0 0,0 0 0,0 0 0,1 0 0,2 5 0,-3-8 0,-1-1 0,0 1 0,1 0 0,0-1 0,-1 1 0,1-1 0,0 0 0,0 0 0,0 1 0,1-1 0,-1-1 0,0 1 0,1 0 0,-1-1 0,1 1 0,0-1 0,-1 1 0,1-1 0,0 0 0,0-1 0,0 1 0,0 0 0,0-1 0,0 1 0,0-1 0,0 0 0,0 0 0,0 0 0,6-2 0,-7 1 0,0 0 0,0 0 0,1 0 0,-1-1 0,0 1 0,0-1 0,0 0 0,-1 1 0,1-1 0,0 0 0,-1 0 0,1 0 0,-1 0 0,1 0 0,-1-1 0,0 1 0,0 0 0,0-1 0,0 1 0,-1-1 0,1 1 0,-1-1 0,1-3 0,1-5 0,-1-1 0,0 1 0,-1-21 0,-8 0 0,1 21 0,6 11 0,1 0 0,0 0 0,-1 0 0,1 0 0,0 0 0,-1 0 0,1 0 0,0 0 0,-1 0 0,1 1 0,0-1 0,0 0 0,-1 0 0,1 0 0,0 1 0,-1-1 0,1 0 0,0 0 0,0 0 0,-1 1 0,1-1 0,0 0 0,0 1 0,0-1 0,0 0 0,-1 0 0,1 1 0,0-1 0,0 0 0,0 1 0,0-1 0,0 0 0,0 1 0,0-1 0,0 1 0,-2 3 0,1 1 0,1-1 0,-1 0 0,0 1 0,1-1 0,0 0 0,0 1 0,0-1 0,1 1 0,0-1 0,0 0 0,0 0 0,0 1 0,0-1 0,1 0 0,0 0 0,0 0 0,0 0 0,0-1 0,0 1 0,1 0 0,0-1 0,0 0 0,0 0 0,0 1 0,0-2 0,1 1 0,-1 0 0,1-1 0,0 0 0,-1 1 0,1-2 0,0 1 0,1 0 0,3 0 0,-1 0 0,1-1 0,-1 0 0,1 0 0,-1-1 0,1 0 0,-1 0 0,1-1 0,-1 0 0,1 0 0,13-5 0,-17 5 0,0-1 0,0 0 0,-1 0 0,1 0 0,-1-1 0,1 1 0,-1-1 0,0 0 0,0 0 0,0 0 0,0 0 0,0 0 0,-1-1 0,1 1 0,-1-1 0,0 1 0,0-1 0,-1 0 0,1 0 0,-1 0 0,1-4 0,0 1 0,-1-1 0,0 1 0,0 0 0,-1 0 0,0 0 0,-1-1 0,-1-9 0,2 15 0,0 0 0,0 1 0,-1-1 0,1 0 0,0 1 0,-1-1 0,1 1 0,-1-1 0,0 1 0,0-1 0,1 1 0,-1-1 0,0 1 0,0 0 0,0-1 0,-1 1 0,1 0 0,0 0 0,0 0 0,-1 0 0,1 0 0,0 0 0,-1 0 0,1 0 0,-1 1 0,1-1 0,-1 1 0,1-1 0,-1 1 0,0-1 0,1 1 0,-1 0 0,0 0 0,1 0 0,-1 0 0,0 0 0,-2 1 0,2-1 0,0 0 0,1 1 0,-1-1 0,0 1 0,1 0 0,-1 0 0,1-1 0,-1 1 0,1 0 0,-1 0 0,1 1 0,0-1 0,-1 0 0,1 0 0,0 1 0,0-1 0,0 0 0,0 1 0,0-1 0,0 1 0,1-1 0,-1 1 0,0 0 0,1-1 0,-1 1 0,1 0 0,0-1 0,-1 1 0,1 0 0,0 0 0,0-1 0,0 1 0,0 0 0,1 0 0,0 2 0,-1 1 0,1 0 0,0 0 0,1 0 0,-1 0 0,1 0 0,0 0 0,0-1 0,0 1 0,1-1 0,0 1 0,3 3 0,-4-4 0,1-1 0,0 0 0,0 0 0,0-1 0,0 1 0,0-1 0,1 1 0,-1-1 0,1 0 0,-1 0 0,1 0 0,0-1 0,0 1 0,0-1 0,-1 0 0,1 0 0,1-1 0,-1 1 0,0-1 0,0 0 0,0 0 0,0 0 0,0 0 0,0-1 0,0 0 0,0 1 0,0-2 0,0 1 0,0 0 0,0-1 0,-1 0 0,1 1 0,-1-1 0,1-1 0,-1 1 0,0-1 0,1 1 0,-1-1 0,0 0 0,-1 0 0,1 0 0,-1 0 0,1-1 0,-1 1 0,0-1 0,0 1 0,-1-1 0,1 0 0,-1 0 0,2-5 0,5-32 0,-8 35 0,1 0 0,0 0 0,0 0 0,1 0 0,-1 0 0,1 1 0,1-1 0,-1 0 0,6-8 0,-8 14 0,0 0 0,0-1 0,0 1 0,0 0 0,1 0 0,-1 0 0,0-1 0,0 1 0,1 0 0,-1 0 0,0 0 0,0 0 0,1-1 0,-1 1 0,0 0 0,0 0 0,1 0 0,-1 0 0,0 0 0,1 0 0,-1 0 0,0 0 0,1 0 0,-1 0 0,0 0 0,0 0 0,1 0 0,-1 0 0,0 0 0,1 0 0,-1 0 0,0 0 0,0 0 0,1 0 0,-1 1 0,9 10 0,-1 18 0,-3-4 0,-1 0 0,-2 0 0,0 1 0,-3 27 0,1-43 0,-1-1 0,0 1 0,0 0 0,-2 0 0,1-1 0,-1 1 0,0-1 0,-1 1 0,0-1 0,-1-1 0,1 1 0,-2-1 0,-9 13 0,11-17-136,-1 0-1,1 0 1,-1-1-1,0 1 1,0-1-1,-1 0 1,1-1-1,-1 1 0,-8 2 1,-15 2-6690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7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12 128 24575,'-1'0'0,"1"1"0,0-1 0,-1 0 0,1 0 0,0 0 0,-1 0 0,1 0 0,0 0 0,-1 0 0,1 0 0,-1 0 0,1 0 0,0 0 0,-1 0 0,1 0 0,0-1 0,-1 1 0,1 0 0,0 0 0,-1 0 0,1 0 0,0-1 0,0 1 0,-1 0 0,1 0 0,0-1 0,-1 1 0,1 0 0,0 0 0,0-1 0,0 1 0,-1 0 0,1-1 0,0 0 0,7-10 0,20-9 0,0 5 0,1 2 0,1 0 0,-1 2 0,2 1 0,0 1 0,0 2 0,39-5 0,-66 11 0,0 1 0,0-1 0,0 1 0,1 0 0,-1 0 0,0 1 0,0-1 0,0 1 0,0-1 0,0 1 0,0 0 0,0 0 0,0 0 0,0 1 0,0-1 0,0 1 0,-1 0 0,1-1 0,-1 1 0,3 2 0,-3-1 0,-1-1 0,1 1 0,-1-1 0,0 1 0,0-1 0,0 1 0,0 0 0,0 0 0,0-1 0,-1 1 0,0 0 0,1 0 0,-1 0 0,0-1 0,0 1 0,-1 0 0,1 0 0,-1 0 0,1 0 0,-1-1 0,0 1 0,-1 3 0,-4 8 0,0 1 0,-1-1 0,0 0 0,-1-1 0,-1 0 0,-18 22 0,-74 68 0,45-48 0,51-50 0,0 0 0,0 0 0,1 1 0,0 0 0,-6 10 0,10-15 0,-1 0 0,1 0 0,-1 0 0,1 0 0,0 0 0,-1 0 0,1 0 0,0 0 0,0 0 0,0 0 0,0 0 0,0 0 0,0 0 0,0 0 0,0 0 0,0 0 0,1 0 0,-1 0 0,0 0 0,1 0 0,-1 0 0,1 0 0,-1 0 0,1 0 0,-1 0 0,1 0 0,0 0 0,-1 0 0,1 0 0,0-1 0,0 1 0,-1 0 0,1-1 0,0 1 0,0-1 0,0 1 0,0-1 0,0 1 0,0-1 0,0 1 0,0-1 0,0 0 0,0 0 0,0 1 0,2-1 0,13 3 0,0 0 0,0-2 0,0 1 0,0-2 0,1 0 0,31-5 0,97-25 0,-136 28 0,39-12-1365,-9 1-5461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28.6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237 5 24575,'-22'-5'0,"-17"8"0,-6 13 0,1 16 0,7 16 0,10 14 0,10 4 0,12 5 0,16 0 0,19-4 0,23-9 0,15-14 0,-4-15-8191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0.1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25 150 24575,'2'-2'0,"1"0"0,-1-1 0,1 1 0,0 1 0,-1-1 0,1 0 0,0 1 0,0-1 0,0 1 0,0 0 0,0 0 0,0 0 0,1 0 0,-1 1 0,0-1 0,0 1 0,1 0 0,-1 0 0,0 0 0,0 0 0,1 1 0,-1-1 0,0 1 0,0 0 0,0 0 0,1 0 0,-1 0 0,0 0 0,-1 1 0,5 2 0,-2-1 0,0 1 0,0-1 0,-1 1 0,0 0 0,0 0 0,0 0 0,0 0 0,-1 1 0,1 0 0,-1-1 0,0 1 0,-1 1 0,1-1 0,-1 0 0,0 0 0,2 9 0,-3-10 0,-1 0 0,1 0 0,-1 0 0,0 0 0,0 0 0,0 0 0,0 0 0,-1 0 0,0 0 0,0 0 0,0 0 0,0-1 0,0 1 0,-1 0 0,0 0 0,0-1 0,0 1 0,0-1 0,0 0 0,-1 0 0,1 0 0,-1 0 0,-6 5 0,5-5 0,0 0 0,-1-1 0,1 0 0,0 0 0,-1 0 0,0 0 0,1-1 0,-1 1 0,0-1 0,0-1 0,0 1 0,1-1 0,-1 1 0,0-1 0,0-1 0,0 1 0,0-1 0,0 0 0,-6-2 0,8 3 0,0-1 0,1 0 0,-1 0 0,1 0 0,0 0 0,-1 0 0,1 0 0,0-1 0,0 1 0,-1-1 0,1 0 0,1 1 0,-1-1 0,0 0 0,0 0 0,1 0 0,-1 0 0,1-1 0,-1 1 0,1 0 0,0-1 0,0 1 0,0 0 0,0-1 0,1 0 0,-1 1 0,1-1 0,-1 1 0,1-1 0,0 0 0,0 1 0,0-1 0,0 1 0,0-1 0,1 0 0,-1 1 0,1-1 0,0 1 0,1-4 0,2-5 0,0 0 0,1 1 0,0-1 0,1 1 0,0 0 0,1 1 0,11-14 0,-2 6 0,2 0 0,-1 1 0,2 1 0,0 1 0,39-22 0,-47 30 0,-1 1 0,1 0 0,1 0 0,-1 1 0,0 0 0,1 1 0,0 1 0,0 0 0,0 1 0,0 0 0,0 0 0,0 1 0,18 3 0,6 9-1365,-9 4-5461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0.6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 24575,'0'-4'0,"0"2"0,0 7 0,0 6 0,0 7 0,0 8 0,0 5 0,0 1 0,0 0 0,0-6-8191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0.9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0 104 24575,'5'-22'0,"-4"-8"0,-1 6 0,3 8 0,2 5-8191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1.3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130 0 24575,'4'9'0,"2"12"0,4 11 0,0 9 0,-1 6 0,-2 5 0,-3 2 0,-10 0 0,-14 1 0,-12-5 0,-9-7 0,-3-10 0,7-11-8191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3.0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5 24575,'-4'-4'0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4.6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122 62 24575,'-3'-1'0,"-1"-1"0,0 1 0,0 0 0,0 0 0,0 0 0,0 1 0,0-1 0,0 1 0,0 0 0,0 0 0,0 1 0,0-1 0,0 1 0,0 0 0,0 0 0,1 0 0,-1 0 0,-6 4 0,7-4 0,0 1 0,1-1 0,-1 1 0,0 0 0,1 0 0,0 0 0,-1 0 0,1 0 0,0 1 0,0-1 0,0 0 0,0 1 0,1 0 0,-1-1 0,1 1 0,0 0 0,-1 0 0,1 0 0,1 0 0,-1 0 0,0 0 0,1 0 0,-1 0 0,1 6 0,0-7 0,1 1 0,-1 0 0,1-1 0,-1 1 0,1 0 0,0-1 0,0 0 0,0 1 0,1-1 0,-1 1 0,1-1 0,-1 0 0,1 0 0,0 0 0,-1 0 0,1 0 0,0 0 0,0-1 0,1 1 0,-1 0 0,0-1 0,0 0 0,1 1 0,-1-1 0,1 0 0,-1 0 0,1-1 0,-1 1 0,1 0 0,3-1 0,-4 1 0,0-1 0,1 0 0,-1 0 0,1 0 0,-1 0 0,1 0 0,-1 0 0,0-1 0,1 1 0,-1-1 0,0 1 0,1-1 0,-1 0 0,0 0 0,0 0 0,0-1 0,0 1 0,0 0 0,0-1 0,0 1 0,0-1 0,0 0 0,-1 1 0,1-1 0,-1 0 0,1 0 0,-1 0 0,0 0 0,0 0 0,0-1 0,0 1 0,0 0 0,0 0 0,0-4 0,6-35 0,-7 31 0,2 0 0,-1-1 0,2 1 0,-1 0 0,1 0 0,8-18 0,-10 27 0,-1 0 0,0 1 0,1-1 0,-1 0 0,0 1 0,1-1 0,-1 0 0,1 1 0,-1-1 0,1 1 0,-1-1 0,1 0 0,-1 1 0,1-1 0,0 1 0,-1 0 0,1-1 0,0 1 0,-1-1 0,1 1 0,0 0 0,0 0 0,-1-1 0,1 1 0,0 0 0,0 0 0,-1 0 0,1 0 0,0 0 0,1 0 0,-1 1 0,0 0 0,1-1 0,-1 1 0,0 0 0,0 0 0,0 1 0,0-1 0,0 0 0,-1 0 0,1 0 0,0 1 0,0-1 0,-1 0 0,2 3 0,1 6 0,0 0 0,0 0 0,1 15 0,0 30 0,-5 70 0,1 20 0,0-142 0,1 0 0,-1 0 0,1 0 0,0 0 0,0 0 0,0 0 0,0 0 0,0 0 0,1-1 0,-1 1 0,1 0 0,0-1 0,0 1 0,0-1 0,0 0 0,0 1 0,3 1 0,-4-4 0,0 1 0,-1-1 0,1 1 0,0-1 0,0 1 0,0-1 0,0 1 0,0-1 0,0 0 0,0 0 0,0 0 0,0 1 0,0-1 0,0 0 0,0 0 0,0 0 0,0 0 0,0-1 0,0 1 0,2-1 0,-2 1 0,1-1 0,-1 0 0,1 0 0,-1 0 0,1-1 0,-1 1 0,0 0 0,0 0 0,0-1 0,0 1 0,0-1 0,0 1 0,0-1 0,0 1 0,0-1 0,0-2 0,0 1-124,0 0 0,0 0 0,0-1 0,0 1 0,0-1 0,-1 1-1,0 0 1,0-1 0,0 1 0,0-5 0,-4-10-6702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5.4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24575,'11'100'0,"2"6"0,-11-48 0,6 80 0,-6-123 0,1 1 0,0-1 0,1 0 0,1 0 0,0-1 0,12 23 0,-16-35 0,0 0 0,0 0 0,0-1 0,0 1 0,0 0 0,0-1 0,1 1 0,-1-1 0,0 1 0,1-1 0,-1 1 0,1-1 0,0 0 0,-1 0 0,1 0 0,0 0 0,0 0 0,0 0 0,0-1 0,0 1 0,0-1 0,3 1 0,-3-1 0,0-1 0,0 1 0,0-1 0,0 1 0,-1-1 0,1 0 0,0 0 0,0 0 0,-1 0 0,1 0 0,-1-1 0,1 1 0,-1 0 0,0-1 0,1 1 0,-1-1 0,0 1 0,0-1 0,0 0 0,0 0 0,0 1 0,0-1 0,0-4 0,10-24 0,-1-2 0,-2 1 0,5-35 0,-7 33 0,-4 24 0,-1-1 0,0 1 0,0 0 0,0 0 0,-2 0 0,1-1 0,-1 1 0,0 0 0,-4-14 0,4 20 0,0 0 0,-1 0 0,1 0 0,-1 1 0,1-1 0,-1 0 0,0 1 0,0-1 0,0 1 0,-1-1 0,1 1 0,-1 0 0,1 0 0,-1 0 0,1 0 0,-1 1 0,0-1 0,0 1 0,0-1 0,0 1 0,0 0 0,0 0 0,0 0 0,-1 1 0,1-1 0,0 1 0,0 0 0,-1 0 0,1 0 0,-3 1 0,4-1 0,0-1 0,0 2 0,1-1 0,-1 0 0,0 0 0,0 0 0,1 1 0,-1-1 0,0 1 0,1 0 0,-1-1 0,1 1 0,-1 0 0,1 0 0,-1 0 0,-1 2 0,3-3 0,0 0 0,-1 0 0,1 1 0,0-1 0,0 0 0,0 0 0,0 1 0,0-1 0,0 0 0,0 0 0,0 1 0,0-1 0,0 0 0,0 0 0,0 1 0,0-1 0,0 0 0,0 0 0,1 1 0,-1-1 0,0 0 0,0 0 0,0 0 0,0 1 0,0-1 0,0 0 0,1 0 0,-1 0 0,0 1 0,0-1 0,0 0 0,1 0 0,-1 0 0,0 0 0,0 0 0,1 1 0,20 5 0,22-1-277,57-1 0,-78-3-534,37 0-6015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6.0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82 115 24575,'-3'14'0,"0"-1"0,-1 0 0,-1 1 0,-6 12 0,-4 15 0,2 1 0,3 0 0,-7 56 0,34-192 0,57-175 0,-72 264 0,-1 0 0,1 0 0,0 0 0,-1 0 0,1 1 0,1-1 0,-1 1 0,1-1 0,4-5 0,-7 10 0,1 0 0,-1 0 0,0-1 0,0 1 0,1 0 0,-1 0 0,0 0 0,1 0 0,-1 0 0,0 0 0,0 0 0,1 0 0,-1 0 0,0 0 0,1 0 0,-1 0 0,0 0 0,1 0 0,-1 0 0,0 0 0,1 0 0,-1 0 0,0 0 0,0 0 0,1 0 0,-1 0 0,0 1 0,1-1 0,-1 0 0,0 0 0,0 0 0,1 0 0,-1 1 0,0-1 0,0 0 0,0 0 0,1 1 0,-1-1 0,0 0 0,0 0 0,0 1 0,0-1 0,0 0 0,1 1 0,5 15 0,-5-15 0,15 54 0,11 76 0,0-2 0,-19-98-79,-3-10-349,0 0-1,10 22 0,-5-22-6397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6.4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21 24575,'41'-4'0,"21"-2"0,10 0 0,-8 2-8191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7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24575,'31'-22'0,"28"-12"0,22 0 0,15 6 0,0 7 0,-16 8-8191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6.7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6 24575,'0'-4'0,"0"2"0,-4 7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8.4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874 819 24575,'0'-36'0,"-1"0"0,-2 0 0,-1 0 0,-17-64 0,17 86 0,-1 1 0,0-1 0,-1 1 0,-1 0 0,0 0 0,-1 1 0,0 0 0,-1 0 0,0 1 0,-1 0 0,0 1 0,-1 0 0,0 1 0,-22-15 0,6 9 0,-2 0 0,1 2 0,-2 1 0,1 2 0,-2 1 0,-30-6 0,-4 4 0,-122-6 0,90 17 0,97 0 0,0 0 0,0 0 0,-1 0 0,1-1 0,0 1 0,0 0 0,0 0 0,0 0 0,0 0 0,0 0 0,0 0 0,0 0 0,-1 0 0,1 0 0,0 0 0,0 0 0,0 0 0,0 0 0,0-1 0,0 1 0,0 0 0,0 0 0,0 0 0,0 0 0,0 0 0,0 0 0,0 0 0,0-1 0,0 1 0,0 0 0,0 0 0,0 0 0,0 0 0,0 0 0,0 0 0,0 0 0,0-1 0,0 1 0,0 0 0,0 0 0,0 0 0,0 0 0,0 0 0,0 0 0,0 0 0,0-1 0,0 1 0,0 0 0,0 0 0,0 0 0,0 0 0,1 0 0,-1 0 0,0 0 0,0 0 0,0 0 0,0 0 0,0 0 0,0 0 0,0 0 0,1-1 0,10-12 0,18-15 0,-26 25 0,17-15 0,-1-1 0,-1 0 0,-1-2 0,-1 0 0,-1-1 0,21-38 0,-35 58 0,0 1 0,-1 0 0,1-1 0,0 1 0,-1-1 0,1 1 0,-1 0 0,1-1 0,-1 1 0,0-1 0,1 0 0,-1 1 0,0-1 0,0 1 0,0-1 0,0 1 0,-1-1 0,1 1 0,0-1 0,-1-1 0,0 2 0,0 1 0,0-1 0,1 1 0,-1 0 0,0-1 0,0 1 0,0 0 0,0 0 0,0 0 0,1 0 0,-1-1 0,0 1 0,0 0 0,0 1 0,0-1 0,0 0 0,0 0 0,0 0 0,0 0 0,1 1 0,-1-1 0,0 0 0,-1 2 0,-9 2 0,0 2 0,1 0 0,-18 12 0,-143 113 0,165-126 0,-27 22 0,32-26 0,0 0 0,0 0 0,-1 0 0,1 1 0,0-1 0,0 0 0,0 1 0,0-1 0,1 1 0,-1-1 0,0 1 0,1-1 0,-1 1 0,1-1 0,-1 1 0,1 0 0,0-1 0,0 1 0,-1 2 0,3-2 0,-1 0 0,1 0 0,-1-1 0,1 1 0,0-1 0,0 1 0,0-1 0,0 0 0,-1 0 0,2 0 0,-1 0 0,0 0 0,0 0 0,0 0 0,0-1 0,4 1 0,9 5 0,-1 2-91,0 0 0,0 1 0,-1 1 0,-1 0 0,1 1 0,-2 1 0,1 0 0,-2 0 0,0 1 0,0 0 0,-1 1 0,-1 0 0,0 0 0,7 19 0,-1 2-6735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07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24575,'-5'0'0,"-5"0"0,-7 0 0,-3 0 0,0 0-8191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0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571 1 24575,'-16'1'0,"-1"1"0,1 0 0,1 1 0,-1 1 0,0 1 0,1 0 0,0 1 0,0 1 0,1 0 0,-24 16 0,1 2 0,1 3 0,-53 50 0,61-50 0,1 1 0,1 2 0,-39 59 0,55-74 0,1 0 0,1 1 0,0 0 0,1 0 0,1 0 0,0 1 0,1 0 0,2 0 0,-1 1 0,0 25 0,4-36 0,0 0 0,1 0 0,0 0 0,0 0 0,1 0 0,0 0 0,0-1 0,1 1 0,0-1 0,0 1 0,1-1 0,0 0 0,0 0 0,10 11 0,-6-10 0,0 0 0,0-1 0,1 0 0,0 0 0,0-1 0,1 0 0,-1-1 0,1 0 0,18 5 0,5 0 0,1-2 0,1-1 0,0-2 0,0-1 0,59-2 0,-80-2 0,5 1 0,0-2 0,23-3 0,-39 4 0,1-1 0,-1 1 0,0-1 0,1 0 0,-1 0 0,0 0 0,1-1 0,-1 1 0,0-1 0,0 0 0,0 0 0,0 0 0,0 0 0,-1 0 0,1 0 0,-1-1 0,1 0 0,2-3 0,-5 4 0,1 1 0,0 0 0,-1 0 0,0-1 0,1 1 0,-1-1 0,0 1 0,1 0 0,-1-1 0,0 1 0,0-1 0,0 1 0,-1 0 0,1-1 0,0 1 0,0-1 0,-1 1 0,1 0 0,-1-1 0,1 1 0,-2-2 0,0-1 0,0 1 0,-1 0 0,1-1 0,-1 1 0,0 0 0,0 0 0,-5-3 0,-5-4 0,-1 1 0,-25-12 0,37 20 0,-11-6 0,4 2 0,-1 0 0,0 0 0,0 0 0,0 1 0,0 1 0,-1 0 0,0 0 0,1 1 0,-20-1 0,29 3 0,0 0 0,0 0 0,0 0 0,0 0 0,0 0 0,-1 1 0,1-1 0,0 0 0,0 1 0,0-1 0,0 1 0,0-1 0,0 1 0,0-1 0,1 1 0,-1 0 0,0 0 0,0-1 0,0 1 0,0 0 0,1 0 0,-1 0 0,0 0 0,1 0 0,-1 0 0,1 0 0,-1 0 0,1 0 0,0 0 0,-1 0 0,1 0 0,0 0 0,0 0 0,-1 0 0,1 0 0,0 0 0,0 0 0,0 1 0,1-1 0,-1 0 0,0 0 0,0 0 0,0 0 0,1 0 0,-1 0 0,1 0 0,0 2 0,3 7 0,0-1 0,1 1 0,11 17 0,-11-20 0,13 21 0,-8-15 0,-2 0 0,0 0 0,0 1 0,5 16 0,-12-27 0,1 1 0,-1 0 0,0 0 0,-1 0 0,1-1 0,-1 1 0,1 0 0,-1 0 0,0 0 0,-1 0 0,1 0 0,-1 0 0,0 0 0,0-1 0,0 1 0,0 0 0,0 0 0,-1-1 0,0 1 0,0-1 0,-3 5 0,-9 7-60,-1 1-1,-1-2 1,-1 0-1,0-1 1,0 0-1,-1-2 1,-24 12-1,16-8-820,-18 11-5945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1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476 8 24575,'5'-7'0,"-9"6"0,-13 9 0,-380 253 0,393-258 0,-5 2 0,1 1 0,0 0 0,1 1 0,-9 8 0,15-15 0,0 1 0,0 0 0,0 0 0,1 0 0,-1 0 0,0 0 0,1 0 0,-1 0 0,0 0 0,1 0 0,-1 0 0,1 0 0,0 0 0,-1 0 0,1 1 0,0-1 0,0 0 0,-1 0 0,1 0 0,0 0 0,0 1 0,0-1 0,1 0 0,-1 0 0,0 0 0,0 1 0,1-1 0,-1 0 0,1 0 0,-1 0 0,1 0 0,-1 0 0,1 0 0,-1 0 0,1 0 0,0 0 0,0 0 0,-1 0 0,1 0 0,0-1 0,0 1 0,0 0 0,0-1 0,1 2 0,13 5 0,-1 0 0,1 0 0,1-1 0,21 5 0,15 5 0,18 9 0,71 28 0,-120-44 0,0 1 0,-2 1 0,1 1 0,26 22 0,-44-33-5,-1 0 0,0 0-1,1 1 1,-1-1-1,0 0 1,0 0 0,0 1-1,0-1 1,0 1 0,0-1-1,0 1 1,-1-1 0,1 1-1,0 2 1,-1-4 13,0 1 0,0 0 0,0-1 0,0 1 0,0 0 0,0-1 0,0 1 0,0 0 0,-1-1 0,1 1 0,0 0 0,0-1 0,-1 1 0,1-1 0,0 1 0,-1-1 0,1 1 0,-1-1 0,1 1 0,-1-1 0,1 1 0,-1-1 0,1 1 0,-2 0 0,0 0-101,-1 0 0,1 0 1,-1 0-1,0 0 0,0 0 0,0-1 0,1 1 0,-1-1 1,0 0-1,0 0 0,0 0 0,0 0 0,0 0 1,1 0-1,-4-2 0,-11-3-6733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1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99 100 24575,'-1'38'0,"-1"-1"0,-2 1 0,-2-1 0,-2-1 0,-1 1 0,-1-1 0,-27 59 0,25-75 0,12-20 0,0 0 0,0 0 0,-1 1 0,1-1 0,0 0 0,0 0 0,0 0 0,0 0 0,0 0 0,0 0 0,0 0 0,-1 1 0,1-1 0,0 0 0,0 0 0,0 0 0,0 0 0,-1 0 0,1 0 0,0 0 0,0 0 0,0 0 0,0 0 0,0 0 0,-1 0 0,1 0 0,0 0 0,0 0 0,0 0 0,0 0 0,-1 0 0,1 0 0,0 0 0,0 0 0,0 0 0,0 0 0,-1 0 0,1 0 0,0-1 0,0 1 0,0 0 0,0 0 0,0 0 0,0 0 0,-1 0 0,1 0 0,0 0 0,0-1 0,0 1 0,0 0 0,-1-3 0,1 0 0,-1-1 0,1 1 0,0 0 0,0 0 0,0-1 0,0 1 0,1 0 0,0-4 0,6-25 0,1 2 0,2-1 0,16-35 0,47-84 0,-56 117 0,-13 25 0,29-48 0,-31 53 0,-1 1 0,1 0 0,-1 0 0,1 0 0,0 0 0,0 0 0,0 0 0,0 0 0,0 1 0,0-1 0,1 1 0,-1-1 0,0 1 0,1 0 0,-1 0 0,1 0 0,-1 0 0,1 1 0,4-2 0,-5 3 0,-1-1 0,0 1 0,0-1 0,1 1 0,-1-1 0,0 1 0,0 0 0,0 0 0,0-1 0,0 1 0,0 0 0,0 0 0,0 0 0,0 0 0,0 1 0,0-1 0,-1 0 0,1 0 0,0 0 0,-1 1 0,1-1 0,-1 0 0,1 0 0,-1 2 0,10 39 0,-9-34 0,11 82 0,-4-1 0,-6 138 0,-2-217 0,0 0-341,-1 0 0,1 0-1,-5 16 1,-1-8-6485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2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24575,'14'-4'0,"17"-2"0,12 0 0,13 2 0,6-4 0,0 0 0,-9 2-8191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2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0 24575,'-9'14'0,"-8"8"0,-4 10 0,-5 3 0,-5 6 0,-3-1 0,0 2 0,2-1 0,1-4 0,7-7-8191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3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24575,'5'5'0,"5"5"0,6 10 0,0 7 0,2 2 0,2 6 0,3 1 0,5-1 0,3 2 0,1-4 0,-1-5 0,-1-6 0,-6-7-8191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3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24575,'4'22'0,"2"21"0,0 17 0,-2 6 0,-1 6 0,-1 4 0,-1 2 0,0 2 0,-1-5 0,0-1 0,-1-9 0,1-6 0,0-9 0,0-18 0,0-23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8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24575,'5'0'0,"-1"0"0,1 0 0,-1 1 0,0-1 0,1 1 0,-1 0 0,0 0 0,1 0 0,-1 1 0,0 0 0,0-1 0,0 1 0,0 1 0,-1-1 0,7 5 0,-7-3 0,0-1 0,0 1 0,0 0 0,-1 0 0,1 0 0,-1 1 0,0-1 0,-1 0 0,1 1 0,-1-1 0,0 1 0,0-1 0,0 1 0,0 0 0,-1 4 0,0 0 0,1-1 0,-2 1 0,1 0 0,-1-1 0,-1 1 0,0-1 0,0 0 0,0 0 0,-1 1 0,0-2 0,-6 10 0,-3 4 0,-2 0 0,-23 27 0,13-18 0,23-29 0,0 0 0,1 0 0,-1 0 0,0 0 0,0 0 0,0 1 0,1-1 0,-1 0 0,1 0 0,-1 1 0,1-1 0,0 0 0,-1 1 0,1-1 0,0 0 0,0 1 0,0-1 0,0 3 0,0-4 0,1 1 0,-1 0 0,0 0 0,1 0 0,-1-1 0,1 1 0,0 0 0,-1-1 0,1 1 0,0 0 0,-1-1 0,1 1 0,0-1 0,-1 1 0,1-1 0,0 1 0,0-1 0,0 0 0,0 1 0,1-1 0,5 2 0,0-1 0,0 0 0,1-1 0,-1 1 0,12-2 0,15-3-455,1-1 0,62-18 0,-45 7-6371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3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16 24575,'-55'125'0,"-65"160"0,103-248 0,17-36 0,0-1 0,0 1 0,0-1 0,-1 1 0,1-1 0,0 0 0,0 1 0,-1-1 0,1 1 0,0-1 0,-1 0 0,1 1 0,-1-1 0,1 0 0,0 0 0,-1 1 0,1-1 0,-1 0 0,1 0 0,-1 0 0,1 0 0,-1 1 0,1-1 0,-1 0 0,0 0 0,1-1 0,-1 1 0,0-1 0,1 0 0,-1 0 0,1 1 0,-1-1 0,1 0 0,-1 0 0,1 0 0,-1 0 0,1 0 0,0 0 0,0 1 0,-1-1 0,1 0 0,0 0 0,0 0 0,0-2 0,-1-15 0,0 1 0,1 0 0,0-1 0,2 1 0,0-1 0,1 1 0,8-25 0,2 0 0,34-71 0,-41 99 0,1-1 0,-1 0 0,2 0 0,0 1 0,1 0 0,0 1 0,12-13 0,-20 25 0,-1 0 0,1 1 0,0-1 0,-1 1 0,1-1 0,0 1 0,-1-1 0,1 1 0,0 0 0,0-1 0,-1 1 0,1 0 0,0-1 0,0 1 0,0 0 0,-1 0 0,1 0 0,0 0 0,0 0 0,0 0 0,0 0 0,-1 0 0,1 0 0,0 0 0,0 0 0,0 0 0,-1 1 0,1-1 0,0 0 0,0 1 0,0-1 0,-1 1 0,1-1 0,0 0 0,-1 1 0,1 0 0,0-1 0,-1 1 0,1-1 0,-1 1 0,1 0 0,-1-1 0,1 1 0,-1 0 0,1 0 0,-1-1 0,0 1 0,0 0 0,1 1 0,3 6 0,-1 0 0,0 1 0,3 14 0,-5-20 0,56 276-2,-37-167-1361,-14-83-5463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4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24575,'27'-4'0,"17"-2"0,15 0 0,7-3 0,0 0 0,-10 2-8191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4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26 24575,'0'9'0,"-4"8"0,-2 9 0,-4 5 0,-5 6 0,-4 1 0,1-1 0,-1-2 0,-1-4 0,-3-6 0,4-8-8191</inkml:trace>
  <inkml:trace contextRef="#ctx0" brushRef="#br0" timeOffset="1">0 0 24575,'14'14'0,"13"8"0,6 10 0,7 3 0,1 6 0,-3-1 0,-2-2 0,-4-3 0,-6-8-8191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5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24575,'47'43'0,"2"-2"0,1-2 0,3-2 0,0-3 0,66 31 0,-56-37 0,-63-28 0,1 1 0,0-1 0,-1 1 0,1 0 0,0-1 0,-1 1 0,1 0 0,-1-1 0,1 1 0,-1 0 0,1-1 0,-1 1 0,0 0 0,1 0 0,-1 0 0,0-1 0,0 1 0,0 0 0,1 0 0,-1 0 0,0 0 0,0 0 0,0-1 0,0 1 0,-1 0 0,1 0 0,0 0 0,0 0 0,0-1 0,-1 1 0,1 0 0,0 0 0,-1 0 0,1-1 0,-1 1 0,1 0 0,-1-1 0,1 1 0,-1 0 0,-28 34 0,20-26 0,-163 224 134,43-51-1633,76-117-5327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8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24575,'-4'0'0,"7"0"0,8 0 0,15 0 0,12 0 0,9 0 0,9 0 0,5 0 0,0 0 0,-6 0 0,-7 0 0,-12 0-8191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8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24575,'9'0'0,"17"0"0,16 0 0,15 0 0,12 0 0,2 0 0,-2 0 0,-13 0-8191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9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128 116 24575,'-4'19'0,"0"1"0,-1-1 0,-16 34 0,5-9 0,-61 161 0,122-340 0,-18 50 0,46-133 0,-73 215 0,1 0 0,1 0 0,-1 0 0,0 0 0,1 1 0,0-1 0,-1 0 0,1 1 0,0-1 0,4-3 0,-5 6 0,0-1 0,0 1 0,0-1 0,-1 1 0,1-1 0,1 1 0,-1 0 0,0 0 0,0-1 0,0 1 0,0 0 0,0 0 0,0 0 0,0 0 0,0 0 0,0 0 0,0 1 0,0-1 0,0 0 0,0 0 0,0 1 0,0-1 0,0 1 0,0-1 0,0 1 0,0-1 0,0 1 0,0-1 0,-1 1 0,1 0 0,0-1 0,0 1 0,0 1 0,12 12 0,0-1 0,-1 2 0,-1-1 0,17 31 0,31 73 0,-24-45 0,-25-52-455,0 0 0,12 40 0,-16-36-6371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0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24575,'31'-4'0,"20"-2"0,14 0 0,5 2 0,-1 0 0,-12 2-8191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0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32 24575,'-9'4'0,"-7"7"0,-6 10 0,-3 5 0,-2 8 0,3 2 0,2 0 0,5-2 0,0-2 0,3-7-8191</inkml:trace>
  <inkml:trace contextRef="#ctx0" brushRef="#br0" timeOffset="1">36 6 24575,'0'-4'0,"0"2"0,4 11 0,6 9 0,6 9 0,5 5 0,3 6 0,2 2 0,1-3 0,-5-3 0,0-2 0,-1-7 0,-3-8-8191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0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24575,'27'18'0,"17"19"0,6 17 0,-6 12 0,-10 8 0,-11 2 0,-18-1 0,-23-2 0,-22-6 0,-23-5 0,-17-9 0,-9-8 0,10-13-8191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1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2 813 24575,'0'-27'0,"-1"4"0,4-39 0,-3 58 0,1-1 0,-1 1 0,1 0 0,0-1 0,1 1 0,-1 0 0,1 0 0,0 0 0,0 0 0,0 0 0,0 0 0,1 0 0,-1 1 0,1-1 0,3-2 0,-4 5 0,-1 0 0,0 0 0,1 0 0,-1 0 0,1 0 0,-1 0 0,1 1 0,-1-1 0,1 1 0,-1-1 0,1 1 0,0-1 0,-1 1 0,1 0 0,0 0 0,-1 0 0,1 0 0,0 0 0,-1 0 0,1 1 0,2 0 0,-1 0 0,0 0 0,0 1 0,0-1 0,0 1 0,0 0 0,0 0 0,0 0 0,-1 0 0,5 6 0,-1-1 0,0 0 0,0 1 0,-1 0 0,0 0 0,-1 0 0,6 16 0,-6-14 0,-1 1 0,-1 0 0,0 0 0,0 0 0,-1 1 0,0 16 0,-1-25 0,0 0 0,-1 0 0,1 1 0,0-1 0,-1 0 0,0 0 0,0 0 0,0 0 0,0 0 0,0 0 0,-1 0 0,1-1 0,-1 1 0,0 0 0,1-1 0,-1 1 0,0-1 0,-1 1 0,1-1 0,0 0 0,-1 0 0,1 0 0,-1 0 0,0-1 0,0 1 0,-5 2 0,7-4 0,1 0 0,-1 0 0,1 1 0,-1-1 0,1 0 0,-1 0 0,1 0 0,-1 1 0,1-1 0,-1 0 0,1 0 0,-1 0 0,1 0 0,-1 0 0,1 0 0,-1 0 0,1 0 0,-1 0 0,1 0 0,-1 0 0,1-1 0,-1 1 0,1 0 0,-1 0 0,1 0 0,-1-1 0,1 1 0,-1 0 0,1-1 0,0 1 0,-1 0 0,1-1 0,-1 1 0,1 0 0,0-1 0,-1 1 0,1-1 0,0 1 0,0-1 0,-1 1 0,1-1 0,0 1 0,0-1 0,0 1 0,0-1 0,-1 1 0,1-1 0,0 1 0,0-2 0,0 0 0,1-1 0,-1 1 0,0-1 0,1 1 0,0-1 0,-1 1 0,1 0 0,0-1 0,2-3 0,9-10 0,0 0 0,1 1 0,0 0 0,1 1 0,1 0 0,31-21 0,-22 17 0,-1-1 0,24-26 0,-44 41 0,0 0 0,-1-1 0,1 1 0,-1 0 0,1-1 0,-1 0 0,0 1 0,1-7 0,-3 10 0,1 0 0,-1 0 0,0 0 0,0 0 0,1 0 0,-1 0 0,0 0 0,0 0 0,0 0 0,0 0 0,0 0 0,0 0 0,0 0 0,-1 1 0,1-1 0,0 0 0,0 0 0,-1 0 0,1 0 0,-1 0 0,1 0 0,0 0 0,-1 1 0,0-1 0,1 0 0,-1 0 0,1 1 0,-1-1 0,0 0 0,0 1 0,1-1 0,-1 1 0,0-1 0,0 1 0,0-1 0,0 1 0,1 0 0,-1-1 0,0 1 0,0 0 0,0-1 0,0 1 0,0 0 0,0 0 0,0 0 0,0 0 0,0 0 0,-2 1 0,2-2 0,-1 1 0,0 0 0,1 1 0,-1-1 0,1 0 0,-1 0 0,0 1 0,1-1 0,-1 1 0,1-1 0,-1 1 0,1 0 0,-1-1 0,1 1 0,-1 0 0,1 0 0,0 0 0,0 0 0,-1 0 0,1 1 0,0-1 0,0 0 0,0 0 0,0 1 0,0-1 0,0 1 0,1-1 0,-1 1 0,0-1 0,1 1 0,-1-1 0,1 1 0,0-1 0,-1 1 0,1 0 0,0-1 0,0 1 0,0 0 0,0-1 0,0 1 0,1 0 0,-1 1 0,1 1 0,0 1 0,0-1 0,0 0 0,1 0 0,-1 0 0,1 0 0,0 0 0,0 0 0,1 0 0,-1-1 0,1 1 0,0-1 0,-1 0 0,1 0 0,5 4 0,0-2 0,1 0 0,1 0 0,-1-1 0,0 0 0,1-1 0,0 0 0,0 0 0,16 1 0,-19-3 0,0 0 0,1 0 0,-1-1 0,0 0 0,1-1 0,-1 0 0,0 0 0,0 0 0,0-1 0,0 0 0,0-1 0,12-5 0,-16 6 0,0 0 0,0 0 0,-1 0 0,1 0 0,-1-1 0,1 1 0,-1-1 0,0 0 0,0 0 0,0 0 0,0 0 0,-1 0 0,1 0 0,-1 0 0,0 0 0,0 0 0,0-1 0,0 1 0,-1-1 0,1 1 0,-1 0 0,0-1 0,0-3 0,-1-7 0,0-1 0,-2 1 0,0 0 0,-5-16 0,1 3 0,7 26 0,-1 0 0,1 0 0,0 0 0,0 0 0,-1-1 0,1 1 0,0 0 0,0 0 0,0 0 0,0 0 0,1-1 0,-1 1 0,0 0 0,0 0 0,1 0 0,-1 0 0,0-1 0,1 1 0,-1 0 0,2-1 0,-1 1 0,0 0 0,-1 1 0,1-1 0,0 1 0,0 0 0,0-1 0,0 1 0,0 0 0,-1-1 0,1 1 0,0 0 0,0 0 0,0 0 0,0 0 0,0 0 0,0 0 0,0 0 0,0 0 0,0 0 0,1 1 0,2 0 0,1 0 0,-1 1 0,0-1 0,0 1 0,0 0 0,0 0 0,0 1 0,0-1 0,4 5 0,-3-2 0,0 0 0,0 1 0,-1 0 0,0 0 0,0 0 0,-1 0 0,0 0 0,0 1 0,0-1 0,-1 1 0,0 0 0,0 0 0,0 0 0,-1 0 0,0 12 0,-3-8 0,-1-12 0,-4-17 0,5 7 0,1 1 0,0-1 0,1 0 0,0 0 0,1 0 0,0 0 0,1 1 0,0-1 0,0 0 0,1 1 0,1-1 0,0 1 0,0 0 0,1 1 0,0-1 0,10-13 0,3 0 0,1 0 0,1 1 0,1 1 0,44-34 0,-57 47 0,0 0 0,0 0 0,0-1 0,8-12 0,2-2 0,-18 23 0,0 0 0,0 0 0,0 0 0,0 0 0,1 0 0,-1 0 0,0 0 0,0 0 0,0 0 0,0 0 0,0 0 0,1 0 0,-1 0 0,0 0 0,0 0 0,0 0 0,0 0 0,0 0 0,1 0 0,-1 0 0,0 1 0,0-1 0,0 0 0,0 0 0,0 0 0,0 0 0,0 0 0,1 0 0,-1 0 0,0 1 0,0-1 0,0 0 0,0 0 0,0 0 0,0 0 0,0 0 0,0 1 0,0-1 0,0 0 0,0 0 0,0 0 0,0 0 0,0 1 0,0-1 0,0 0 0,0 0 0,0 0 0,0 0 0,0 0 0,0 1 0,0-1 0,0 0 0,-1 0 0,3 14 0,11 217 0,-7-192 0,1-1 0,2 0 0,25 71 0,-18-83 0,-9-20 0,-6-18 0,-5-5 0,-1 0 0,0 1 0,-10-20 0,9 24 0,1 0 0,1-1 0,0 0 0,0 1 0,1-1 0,1 0 0,-2-16 0,5 27 0,-1 0 0,0 0 0,1 0 0,0 0 0,-1 0 0,1 0 0,0 0 0,0 0 0,0 0 0,0 1 0,0-1 0,0 0 0,1 1 0,-1-1 0,0 1 0,1-1 0,-1 1 0,1 0 0,0 0 0,-1 0 0,1-1 0,0 2 0,0-1 0,0 0 0,0 0 0,-1 1 0,1-1 0,0 1 0,0-1 0,0 1 0,4 0 0,9-2 0,-1 1 0,1 1 0,19 1 0,-21 0 0,-3 0 0,-6-1 0,0 1 0,0-1 0,1 0 0,-1 0 0,0 0 0,0 0 0,1-1 0,-1 0 0,0 0 0,0 0 0,6-3 0,-10 4 0,0 0 0,0 0 0,0 0 0,0 0 0,0 0 0,-1 0 0,1 0 0,0 0 0,0 0 0,0 0 0,0 0 0,0 0 0,0 0 0,0 0 0,0 0 0,0 0 0,0 0 0,0 0 0,0 0 0,0 0 0,0 0 0,0 0 0,0 0 0,0 0 0,0 0 0,0 0 0,0-1 0,0 1 0,-1 0 0,1 0 0,0 0 0,0 0 0,0 0 0,0 0 0,0 0 0,0 0 0,0 0 0,0 0 0,0 0 0,1 0 0,-11 6 0,7-1 0,0 1 0,0 0 0,1 0 0,-1 0 0,1 0 0,1 1 0,-1-1 0,1 1 0,0 10 0,0-13 0,1 1 0,0 0 0,0 0 0,0 0 0,0 0 0,1 0 0,0 0 0,0-1 0,1 1 0,-1 0 0,1-1 0,0 1 0,3 5 0,-3-8 0,1 1 0,-1-1 0,1 0 0,0 1 0,0-1 0,0-1 0,0 1 0,0 0 0,0-1 0,1 1 0,-1-1 0,0 0 0,1 0 0,-1 0 0,1-1 0,-1 1 0,1-1 0,-1 0 0,1 0 0,-1 0 0,1 0 0,-1-1 0,1 0 0,-1 1 0,1-1 0,-1 0 0,0-1 0,1 1 0,-1 0 0,0-1 0,0 0 0,0 0 0,0 0 0,0 0 0,0 0 0,-1-1 0,1 1 0,-1-1 0,0 0 0,0 1 0,0-1 0,0 0 0,0 0 0,2-6 0,0-4 0,-1-1 0,-1 0 0,0 1 0,-1-1 0,-1 0 0,0 0 0,-2-17 0,69 105 0,-63-70 0,0 0 0,0 0 0,0-1 0,1 0 0,-1 0 0,1 0 0,-1 0 0,1-1 0,6 2 0,-10-3 0,1-1 0,0 1 0,-1-1 0,1 0 0,0 1 0,-1-1 0,1 0 0,0 0 0,-1 0 0,1-1 0,0 1 0,-1 0 0,1-1 0,0 1 0,-1-1 0,1 1 0,-1-1 0,1 0 0,-1 0 0,1 1 0,-1-1 0,0 0 0,1 0 0,-1-1 0,0 1 0,0 0 0,0 0 0,0-1 0,0 1 0,0 0 0,0-1 0,1-1 0,2-6 0,-1 0 0,0 0 0,-1 1 0,0-2 0,0 1 0,0 0 0,-2 0 0,1 0 0,-2-15 0,1 10 0,1 0 0,3-24 0,-4 38 0,0-1 0,0 1 0,1-1 0,-1 1 0,0-1 0,0 1 0,0-1 0,0 0 0,1 1 0,-1-1 0,0 1 0,1-1 0,-1 1 0,0-1 0,1 1 0,-1 0 0,0-1 0,1 1 0,-1-1 0,1 1 0,-1 0 0,1-1 0,-1 1 0,1 0 0,-1 0 0,1-1 0,-1 1 0,1 0 0,0 0 0,16 7 0,18 28 0,-28-28 0,-2-1 0,7 8 0,1-2 0,18 15 0,-29-25 0,0 0 0,1 0 0,-1 0 0,1-1 0,0 1 0,0-1 0,0 1 0,0-1 0,0 0 0,0 0 0,0 0 0,0-1 0,0 1 0,0-1 0,0 1 0,1-1 0,-1 0 0,0 0 0,0-1 0,4 0 0,-5 0 0,0 0 0,0 0 0,0 0 0,0-1 0,0 1 0,0-1 0,0 1 0,-1-1 0,1 0 0,-1 1 0,1-1 0,-1 0 0,1 0 0,-1 0 0,0 0 0,0 0 0,0-1 0,0 1 0,-1 0 0,1 0 0,0-5 0,1-5 0,-1 0 0,0 0 0,-1-14 0,1-1 0,-1 27 0,0-1 0,0 1 0,0 0 0,0-1 0,0 1 0,0-1 0,1 1 0,-1-1 0,0 1 0,0 0 0,0-1 0,1 1 0,-1 0 0,0-1 0,0 1 0,1 0 0,-1-1 0,0 1 0,1 0 0,-1-1 0,0 1 0,1 0 0,-1 0 0,0 0 0,1-1 0,-1 1 0,1 0 0,-1 0 0,1 0 0,-1 0 0,0 0 0,1 0 0,-1 0 0,1 0 0,-1 0 0,1 0 0,-1 0 0,0 0 0,1 0 0,-1 0 0,1 0 0,-1 0 0,0 0 0,1 0 0,-1 1 0,1-1 0,-1 0 0,25 13 0,-18-9 0,1 0 0,0 0 0,0-1 0,0 0 0,1 0 0,-1-1 0,15 2 0,-21-4 0,0 1 0,0-1 0,0 0 0,0-1 0,0 1 0,0 0 0,1-1 0,-1 1 0,0-1 0,0 1 0,0-1 0,-1 0 0,1 0 0,0 0 0,0 0 0,0 0 0,-1 0 0,1-1 0,0 1 0,-1-1 0,1 1 0,-1-1 0,0 1 0,0-1 0,1 0 0,-1 0 0,0 1 0,0-1 0,-1 0 0,1 0 0,0 0 0,-1 0 0,1-2 0,3-14 0,-1 0 0,-1 0 0,-1 0 0,-1 0 0,0-1 0,-1 1 0,-1 0 0,-1 0 0,0 1 0,-2-1 0,0 1 0,0-1 0,-2 1 0,-15-27 0,21 41 0,-1 0 0,0 0 0,0 0 0,-1 1 0,1-1 0,0 1 0,-1-1 0,-4-2 0,6 4 0,1 1 0,0 0 0,-1 0 0,1 0 0,0 0 0,-1-1 0,1 1 0,-1 0 0,1 0 0,0 0 0,-1 0 0,1 0 0,-1 0 0,1 0 0,0 0 0,-1 0 0,1 0 0,-1 0 0,1 0 0,-1 0 0,1 0 0,0 1 0,-1-1 0,1 0 0,0 0 0,-1 0 0,0 1 0,1 0 0,-1 0 0,0 0 0,1 0 0,-1 0 0,1 0 0,-1 0 0,1 0 0,0 0 0,-1 0 0,1 0 0,0 1 0,0-1 0,0 0 0,0 2 0,1 18 0,1 0 0,1 0 0,1 0 0,1 0 0,1-1 0,16 38 0,-9-24 0,-1 0 0,-5-11 0,1 0 0,1-1 0,1 0 0,18 29 0,-32-57 0,-15-18 0,1-2 0,2 0 0,0-1 0,-13-33 0,28 57-7,-1 0 0,2 0 0,-1 0 0,0-1-1,1 1 1,-1 0 0,1 0 0,0 0 0,0 0 0,1 0 0,-1-1-1,0 1 1,1 0 0,1-3 0,-1 4 17,0 0 0,0 0 0,0 0 0,0 0 1,1 1-1,-1-1 0,0 0 0,1 1 0,0-1 0,-1 1 0,1-1 1,0 1-1,0 0 0,0 0 0,3-2 0,6 0-57,1-1 1,-1 2-1,1 0 0,0 0 0,-1 1 0,15 0 1,14-2-1047,-13-1-5733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8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24575,'35'-17'0,"26"-7"0,10 1 0,3 5 0,-11 9 0,-17 7-8191</inkml:trace>
  <inkml:trace contextRef="#ctx0" brushRef="#br0" timeOffset="1">27 252 24575,'13'-5'0,"18"-5"0,17-7 0,14-3 0,5-4 0,-9 3-8191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1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29 24575,'9'-13'0,"-2"-1"0,-6 12 0,-12 15 0,-10 19 0,-4 21 0,1 15 0,5 10 0,6 4 0,14 2 0,15 1 0,24-7 0,21-6 0,24-12 0,20-11 0,9-15 0,-15-12-8191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1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24575,'91'1'0,"97"-3"0,-183 2 0,-1-1 0,0 1 0,1-1 0,-1-1 0,0 1 0,7-3 0,-10 4 0,-1-1 0,1 1 0,-1 0 0,1-1 0,-1 1 0,1 0 0,-1-1 0,1 1 0,-1 0 0,1-1 0,-1 1 0,1-1 0,-1 1 0,0-1 0,1 1 0,-1-1 0,0 1 0,0-1 0,1 1 0,-1-1 0,0 1 0,0-1 0,0 0 0,0 1 0,1-1 0,-1 1 0,0-1 0,0 0 0,0 1 0,0-1 0,0 1 0,-1-1 0,1 0 0,0 1 0,0-1 0,0 1 0,-1-1 0,1 1 0,0-1 0,0 1 0,-1-1 0,1 1 0,0-1 0,-1 1 0,1-1 0,-1 1 0,1-1 0,0 1 0,-1 0 0,1-1 0,-1 1 0,1 0 0,-1-1 0,0 1 0,1 0 0,-1 0 0,0-1 0,-7-5 0,-1 1 0,0-1 0,-1 2 0,1-1 0,-1 1 0,0 1 0,0 0 0,0 0 0,0 1 0,-16-2 0,24 4 0,0 1 0,1-1 0,-1 1 0,0-1 0,1 1 0,-1 0 0,0 0 0,1-1 0,-1 1 0,1 0 0,0 1 0,-1-1 0,1 0 0,0 0 0,-1 0 0,1 1 0,0-1 0,0 1 0,0-1 0,0 1 0,1-1 0,-1 1 0,0 0 0,1-1 0,-1 1 0,1 0 0,-1-1 0,1 3 0,-3 8 0,1 0 0,1-1 0,0 14 0,1-17 0,1 223 42,1-129-1449,-1-57-5419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2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2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127 206 24575,'-14'33'0,"2"0"0,-14 59 0,7-22 0,5-18 0,7-24 0,-16 43 0,16-61 0,3-10 0,3-20 0,17-73 0,3 1 0,44-124 0,-54 185 0,1-1 0,-8 19 0,2 1 0,0 0 0,0 0 0,1 1 0,0-1 0,13-18 0,-18 29 0,0 0 0,1 1 0,-1-1 0,1 1 0,-1-1 0,0 1 0,1 0 0,-1-1 0,1 1 0,-1-1 0,1 1 0,-1 0 0,1-1 0,-1 1 0,1 0 0,-1 0 0,1-1 0,0 1 0,-1 0 0,1 0 0,-1 0 0,1 0 0,0 0 0,-1 0 0,1 0 0,0 0 0,-1 0 0,1 0 0,-1 0 0,1 0 0,0 0 0,-1 0 0,1 1 0,-1-1 0,1 0 0,-1 0 0,1 1 0,-1-1 0,1 0 0,-1 1 0,1-1 0,-1 1 0,1-1 0,-1 0 0,1 1 0,-1-1 0,0 1 0,1-1 0,-1 2 0,17 31 0,-16-30 0,24 63-273,-2 1 0,-4 1 0,-3 1 0,10 82 0,-24-121-6553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3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24575,'31'-9'0,"24"-3"0,20 1 0,10-3 0,5-3 0,-13 2-8191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3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6 24575,'0'-4'0,"0"2"0,0 7 0,-4 11 0,-7 12 0,-5 10 0,-4 7 0,-4 5 0,-1 3 0,-2 2 0,-1-5 0,1-6 0,0-10 0,0-12 0,5-9-8191</inkml:trace>
  <inkml:trace contextRef="#ctx0" brushRef="#br0" timeOffset="1">0 6 24575,'31'27'0,"19"22"0,11 11 0,3 5 0,-5 1 0,-12-12-8191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59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65 24575,'0'-1'0,"-1"-1"0,0 1 0,1-1 0,-1 0 0,0 1 0,0 0 0,-1-1 0,1 1 0,0 0 0,0-1 0,0 1 0,-1 0 0,1 0 0,-1 0 0,1 0 0,-1 1 0,1-1 0,-1 0 0,-2 0 0,3 1 0,0 0 0,0 0 0,0 0 0,0 0 0,0 1 0,0-1 0,0 1 0,0-1 0,0 0 0,0 1 0,0-1 0,0 1 0,1 0 0,-1-1 0,0 1 0,0 0 0,1 0 0,-1-1 0,0 1 0,1 0 0,-1 0 0,1 0 0,-1 0 0,1 0 0,-1 0 0,1 0 0,0 0 0,-1 0 0,1 0 0,0 0 0,0 0 0,0 0 0,0 1 0,-2 5 0,1 0 0,1-1 0,-1 1 0,1 0 0,1-1 0,-1 1 0,3 12 0,-3-18 0,1 1 0,-1-1 0,0 1 0,1 0 0,-1-1 0,1 1 0,0-1 0,-1 0 0,1 1 0,0-1 0,0 1 0,0-1 0,0 0 0,0 0 0,0 1 0,1-1 0,-1 0 0,0 0 0,0 0 0,1 0 0,-1-1 0,1 1 0,-1 0 0,1-1 0,-1 1 0,1-1 0,-1 1 0,1-1 0,-1 1 0,1-1 0,0 0 0,-1 0 0,1 0 0,0 0 0,-1 0 0,1 0 0,2-1 0,-1-1 0,0 1 0,0-1 0,0 1 0,0-1 0,0 0 0,0 0 0,0-1 0,-1 1 0,1-1 0,-1 1 0,1-1 0,-1 0 0,0 1 0,0-1 0,-1-1 0,1 1 0,0 0 0,-1 0 0,0 0 0,0-1 0,0 1 0,0-1 0,0 1 0,0-6 0,-1 5 0,1 0 0,0 1 0,-1-1 0,0 0 0,0 0 0,0 0 0,0 1 0,0-1 0,-1 0 0,0 0 0,0 0 0,0 1 0,0-1 0,0 1 0,-1-1 0,0 1 0,0-1 0,0 1 0,0 0 0,0 0 0,0 0 0,-4-4 0,5 7 0,0-1 0,0 1 0,1-1 0,-1 1 0,0-1 0,0 1 0,0 0 0,1-1 0,-1 1 0,0 0 0,0 0 0,0-1 0,0 1 0,0 0 0,0 0 0,1 0 0,-1 0 0,0 0 0,0 0 0,0 0 0,0 1 0,0-1 0,0 0 0,0 0 0,1 1 0,-1-1 0,0 0 0,-1 2 0,0-1 0,1 1 0,-1 0 0,1-1 0,-1 1 0,1 0 0,0 0 0,0 0 0,0 0 0,0 0 0,0 0 0,0 4 0,-1 1 0,0 0 0,1 1 0,0-1 0,0 1 0,1 15 0,1-19-91,-1-1 0,1 1 0,0-1 0,1 1 0,-1 0 0,1-1 0,-1 0 0,1 1 0,0-1 0,0 0 0,0 0 0,1 0 0,-1 0 0,4 3 0,16 11-6735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59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12 24575,'-1'-1'0,"1"0"0,-1 1 0,0-1 0,1 0 0,-1 0 0,0 1 0,0-1 0,0 0 0,1 1 0,-1-1 0,0 1 0,0 0 0,0-1 0,0 1 0,0-1 0,0 1 0,0 0 0,0 0 0,0 0 0,0 0 0,0-1 0,0 1 0,0 1 0,0-1 0,0 0 0,0 0 0,0 0 0,0 0 0,0 1 0,0-1 0,0 0 0,0 1 0,0-1 0,0 1 0,0-1 0,1 1 0,-1 0 0,0-1 0,0 1 0,1 0 0,-1-1 0,0 1 0,1 0 0,-1 0 0,0 0 0,1 0 0,-1-1 0,1 1 0,-1 2 0,0-1 0,0 0 0,0 0 0,1 0 0,-1 0 0,0 0 0,1 0 0,0 0 0,-1 1 0,1-1 0,0 0 0,0 0 0,0 0 0,1 0 0,-1 1 0,0-1 0,1 0 0,-1 0 0,1 0 0,0 0 0,0 0 0,0 0 0,0 0 0,2 3 0,-1-3 0,1 0 0,-1-1 0,0 1 0,1-1 0,0 1 0,-1-1 0,1 0 0,0 0 0,0 0 0,0 0 0,0 0 0,0-1 0,-1 0 0,1 1 0,0-1 0,0 0 0,0 0 0,0-1 0,0 1 0,0 0 0,0-1 0,0 0 0,0 0 0,2-1 0,-3 2 0,0-1 0,0 0 0,-1 1 0,1-1 0,0 0 0,-1 0 0,1 0 0,-1 0 0,1 0 0,-1 0 0,1 0 0,-1-1 0,0 1 0,0-1 0,0 1 0,0-1 0,0 1 0,0-1 0,0 1 0,0-1 0,0 0 0,-1 1 0,1-1 0,-1 0 0,1 0 0,-1 0 0,0 1 0,0-1 0,0 0 0,0 0 0,0 0 0,0 0 0,0 1 0,-1-1 0,1 0 0,0 0 0,-1 0 0,-1-2 0,2 3 3,-1-1 0,1 1 0,-1 0-1,0 0 1,0-1 0,1 1 0,-1 0-1,0 0 1,0 0 0,0 0 0,0 0 0,-1 0-1,1 0 1,0 0 0,0 0 0,0 0-1,-1 1 1,1-1 0,-1 1 0,1-1 0,0 1-1,-1-1 1,1 1 0,-1 0 0,1 0-1,-1-1 1,1 1 0,-1 0 0,1 0 0,0 1-1,-1-1 1,1 0 0,-1 0 0,1 1-1,-1-1 1,1 1 0,0-1 0,-1 1 0,1 0-1,0-1 1,-1 1 0,-1 1 0,-3 2-189,0 1 0,0-1 1,1 1-1,-1 0 1,1 0-1,0 0 1,-5 8-1,-9 17-6640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59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24575,'0'9'0,"4"7"0,7 6 0,5-1 0,4 0 0,4-3 0,-3-9 0,-4-11 0,-6-10 0,-8-2 0,-10-4 0,-8 2 0,-6 3 0,0 4-8191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00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0 222 24575,'0'-5'0,"0"0"0,1-1 0,-1 1 0,1 0 0,0 0 0,1 0 0,-1 0 0,1 0 0,0 0 0,0 0 0,1 1 0,-1-1 0,1 1 0,0-1 0,0 1 0,1 0 0,-1 0 0,1 1 0,0-1 0,6-4 0,-6 5 0,0 1 0,0 0 0,0 1 0,0-1 0,0 1 0,0-1 0,0 1 0,0 1 0,0-1 0,1 0 0,-1 1 0,0 0 0,0 0 0,1 0 0,-1 1 0,0-1 0,0 1 0,0 0 0,1 0 0,-1 1 0,0-1 0,0 1 0,-1 0 0,1 0 0,6 4 0,-2 1 0,0 0 0,0 0 0,-1 1 0,0 0 0,0 0 0,-1 0 0,0 1 0,0 0 0,-1 0 0,0 1 0,-1 0 0,0 0 0,-1 0 0,0 0 0,3 15 0,-2-7 0,-2 0 0,0 0 0,-1 0 0,0 1 0,-2-1 0,0 0 0,-1 0 0,-6 24 0,7-38 0,-14 44 0,14-45 0,0 0 0,0 0 0,-1-1 0,0 1 0,1 0 0,-1 0 0,0-1 0,0 1 0,-1-1 0,1 0 0,0 0 0,-4 3 0,6-5 0,-1 0 0,1 0 0,0 1 0,-1-1 0,1 0 0,0 0 0,-1 0 0,1 0 0,0 0 0,-1 1 0,1-1 0,-1 0 0,1 0 0,0 0 0,-1 0 0,1 0 0,-1 0 0,1 0 0,0 0 0,-1 0 0,1-1 0,-1 1 0,1 0 0,0 0 0,-1 0 0,1 0 0,0 0 0,-1-1 0,1 1 0,0 0 0,-1 0 0,1-1 0,0 1 0,-1-1 0,-5-16 0,4-22 0,5 21 0,0-1 0,1 1 0,1 0 0,1 0 0,16-34 0,53-85 0,-49 92 0,-5 11 0,-12 21 0,-1-1 0,0 0 0,-1 0 0,0-1 0,-1 0 0,6-23 0,-13 24 0,-8 22 0,-8 25 0,14-19 0,-1 0 0,2 0 0,-1 1 0,2-1 0,0 1 0,1-1 0,0 1 0,2-1 0,-1 1 0,2-1 0,0 0 0,0 0 0,10 24 0,-9-28 0,1-1 0,0 0 0,1 0 0,0 0 0,0-1 0,1 0 0,0 0 0,0 0 0,1-1 0,0 0 0,0-1 0,0 0 0,1 0 0,0 0 0,0-1 0,1-1 0,-1 0 0,1 0 0,18 4 0,-18-6 24,-1 0 0,0-1 0,1 0 0,17 0 0,-25-1-70,0 0-1,0 0 1,0 0-1,-1 0 1,1-1 0,0 1-1,0 0 1,0-1-1,-1 0 1,1 1 0,0-1-1,-1 0 1,1 0-1,0 0 1,-1 0-1,1 0 1,-1 0 0,0 0-1,1 0 1,-1-1-1,0 1 1,0-1 0,0 1-1,1-1 1,-2 1-1,1-1 1,0 0 0,0 1-1,0-1 1,-1 0-1,1-2 1,0-14-6780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8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24575,'-1'2'0,"0"0"0,0 0 0,0 0 0,0 0 0,0 0 0,0 0 0,1 0 0,-1 0 0,1 0 0,0 0 0,-1 0 0,1 1 0,0-1 0,0 0 0,1 0 0,-1 0 0,0 0 0,1 1 0,-1-1 0,1 0 0,0 0 0,-1 0 0,1 0 0,0 0 0,0 0 0,1-1 0,0 3 0,7 10 0,-1-1 0,16 18 0,-20-26 0,4 4 0,1 1 0,0-1 0,0-1 0,1 0 0,0 0 0,0-1 0,17 9 0,-25-14 0,1-1 0,-1 0 0,0 0 0,0 0 0,1 0 0,-1 0 0,1-1 0,-1 1 0,0-1 0,1 1 0,-1-1 0,1 0 0,0 0 0,-1 0 0,1 0 0,-1-1 0,0 1 0,1-1 0,-1 1 0,1-1 0,-1 0 0,0 0 0,1 0 0,-1 0 0,0-1 0,0 1 0,0 0 0,0-1 0,0 1 0,0-1 0,0 0 0,-1 0 0,1 0 0,0 0 0,-1 0 0,0 0 0,1 0 0,-1 0 0,0-1 0,0 1 0,0 0 0,-1-1 0,2-4 0,1-5 0,-1 0 0,0-1 0,0 1 0,-1-1 0,-2-19 0,3-21 0,-3 74 0,2 0 0,0 0 0,2 0 0,7 35 0,0-6 0,22 112 0,-17-96 0,-2 1 0,7 134 0,-20-197 0,0-1 0,-1 1 0,1 0 0,-1 0 0,1-1 0,-1 1 0,0 0 0,-1-1 0,1 1 0,-1-1 0,1 1 0,-1-1 0,0 0 0,-4 6 0,5-8 0,-1 0 0,1 0 0,-1 0 0,1 0 0,-1 0 0,1-1 0,-1 1 0,1 0 0,-1-1 0,0 1 0,1-1 0,-1 1 0,0-1 0,1 0 0,-1 0 0,0 0 0,0 0 0,1 0 0,-1 0 0,0 0 0,0 0 0,1-1 0,-1 1 0,0-1 0,1 1 0,-1-1 0,1 0 0,-1 0 0,1 0 0,-1 1 0,1-1 0,-1-1 0,-1 0 0,-3-3 0,1 0 0,-1-1 0,1 0 0,0 0 0,1 0 0,-1 0 0,1-1 0,0 1 0,1-1 0,-1 0 0,1 0 0,1-1 0,-3-7 0,0-8 0,0 0 0,1 0 0,-1-25 0,5 35 9,0 0 1,1-1-1,0 1 0,1-1 0,0 1 1,1 0-1,1 0 0,0 0 0,1 1 0,0-1 1,1 1-1,8-13 0,1 2-306,1 1 0,2 0 0,0 1 0,38-34 0,-10 16-6529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00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24575,'0'9'0,"0"11"0,4 12 0,7 9 0,1 2 0,2 3 0,5-2 0,-2-4 0,0-9 0,-2-10-8191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01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24575,'-4'31'0,"2"24"0,11 11 0,4-6-8191</inkml:trace>
  <inkml:trace contextRef="#ctx0" brushRef="#br0" timeOffset="1">241 446 24575,'0'-8'0,"1"-1"0,0 1 0,0 0 0,1-1 0,0 1 0,0 0 0,5-10 0,-7 16 0,1 1 0,-1-1 0,1 1 0,0 0 0,0-1 0,-1 1 0,1 0 0,0-1 0,0 1 0,0 0 0,0 0 0,0 0 0,1 0 0,-1 0 0,0 0 0,0 0 0,1 0 0,-1 0 0,0 1 0,1-1 0,-1 1 0,1-1 0,-1 1 0,1-1 0,-1 1 0,1 0 0,0 0 0,-1-1 0,1 1 0,-1 1 0,1-1 0,-1 0 0,1 0 0,-1 0 0,1 1 0,-1-1 0,1 1 0,-1-1 0,1 1 0,-1 0 0,1-1 0,-1 1 0,0 0 0,0 0 0,2 2 0,4 2 0,-1 1 0,0 0 0,-1 0 0,1 0 0,-1 1 0,0 0 0,-1 0 0,0 0 0,0 0 0,4 13 0,-4-10 0,0-1 0,-1 1 0,-1 1 0,1-1 0,-2 0 0,0 1 0,0-1 0,-1 12 0,0-19 0,0 0 0,0 0 0,-1 0 0,0-1 0,1 1 0,-1 0 0,0 0 0,0 0 0,-1-1 0,1 1 0,-1 0 0,1-1 0,-1 1 0,0-1 0,0 0 0,0 0 0,0 1 0,0-1 0,0-1 0,-1 1 0,1 0 0,-1 0 0,1-1 0,-1 0 0,0 1 0,1-1 0,-1 0 0,0 0 0,0-1 0,0 1 0,0 0 0,0-1 0,0 0 0,0 0 0,0 0 0,0 0 0,0 0 0,0-1 0,0 1 0,0-1 0,-4-1 0,6 1-57,-1 1 0,1-1 1,-1 0-1,1 0 0,0 0 0,-1 0 0,1 0 0,0 0 0,0 0 0,0 0 0,0-1 1,0 1-1,0 0 0,0-1 0,0 1 0,1 0 0,-1-1 0,0 1 0,1-1 1,-1 1-1,1-1 0,0 0 0,-1-2 0,-1-19-6769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01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26 24575,'-4'-3'0,"1"0"0,-1 1 0,0-1 0,0 1 0,0 0 0,0 0 0,-1 0 0,1 1 0,0-1 0,-1 1 0,1 0 0,-1 1 0,1-1 0,-1 1 0,0 0 0,1 0 0,-1 0 0,1 0 0,-1 1 0,-6 1 0,7 0 0,-1 0 0,0 1 0,1-1 0,-1 1 0,1 0 0,0 0 0,0 0 0,0 0 0,1 1 0,-1 0 0,1-1 0,0 1 0,-1 1 0,2-1 0,-1 0 0,1 1 0,-1-1 0,-1 6 0,0 1 0,0 1 0,0-1 0,1 1 0,0 0 0,1 0 0,0 0 0,1 0 0,1 20 0,0-28 0,1 0 0,-1 0 0,1 0 0,0 0 0,0 0 0,0-1 0,0 1 0,1 0 0,-1-1 0,1 1 0,0-1 0,0 1 0,0-1 0,1 0 0,-1 0 0,1 0 0,0 0 0,0 0 0,0-1 0,0 1 0,0-1 0,0 0 0,1 0 0,-1 0 0,1-1 0,-1 1 0,1-1 0,0 1 0,6 0 0,-5-1 0,-1 0 0,1 0 0,-1-1 0,1 0 0,-1 0 0,1 0 0,-1 0 0,1-1 0,-1 1 0,1-1 0,-1 0 0,0-1 0,1 1 0,-1-1 0,0 0 0,0 0 0,0 0 0,0 0 0,-1-1 0,1 1 0,0-1 0,-1 0 0,0 0 0,0-1 0,0 1 0,0-1 0,0 1 0,-1-1 0,0 0 0,3-4 0,0-3 0,-1 0 0,0 0 0,0 0 0,-1-1 0,-1 1 0,0-1 0,0 0 0,-1 1 0,-1-1 0,-1-18 0,1 29 0,0-1 0,0 1 0,0 0 0,0-1 0,0 1 0,0-1 0,-1 1 0,1 0 0,-1-1 0,1 1 0,-1 0 0,1-1 0,-1 1 0,0 0 0,1 0 0,-1-1 0,0 1 0,0 0 0,-2-2 0,-4 8 0,0 14 0,6-10 0,-1 0 0,1 0 0,0 0 0,1 0 0,0 0 0,0 0 0,1 0 0,1 0 0,-1 0 0,1 0 0,4 10 0,-4-16 0,0 1 0,0 0 0,0 0 0,1-1 0,-1 1 0,1-1 0,0 0 0,0 1 0,0-2 0,0 1 0,1 0 0,-1-1 0,1 1 0,0-1 0,0 0 0,-1 0 0,1 0 0,1-1 0,-1 1 0,0-1 0,0 0 0,0-1 0,1 1 0,-1 0 0,8-1 0,32-4-1365,-3-6-5461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26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24575,'1'17'0,"1"-1"0,0 1 0,10 29 0,1 10 0,0 33 0,-7-38 0,15 55 0,-16-98 0,-2-18 0,-1-21 0,-1-12 0,3 1 0,15-73 0,-14 93 0,2 1 0,0 0 0,1 0 0,1 0 0,1 1 0,1 0 0,14-19 0,-24 38 0,0-1 0,0 0 0,0 0 0,0 1 0,1-1 0,-1 1 0,0-1 0,1 1 0,0-1 0,-1 1 0,1 0 0,0 0 0,0 0 0,0 0 0,-1 0 0,1 0 0,0 0 0,0 1 0,0-1 0,0 1 0,0 0 0,1-1 0,-1 1 0,0 0 0,0 0 0,0 0 0,0 0 0,0 1 0,2-1 0,0 2 0,0 1 0,0-1 0,0 0 0,0 1 0,-1 0 0,1 0 0,-1 0 0,1 0 0,-1 0 0,0 1 0,-1-1 0,5 7 0,8 13 0,-2 0 0,0 1 0,-1 1 0,-1 0 0,-1 1 0,-2 0 0,0 0 0,-2 1 0,-1 0 0,3 53 0,-8-78-1365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26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0 24575,'0'13'0,"0"14"0,-4 10 0,-2 9 0,-4 5 0,-5-2 0,-4 0 0,1-4 0,-2-5 0,0-6 0,-3-3 0,0-7 0,2-8-8191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27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24575,'5'0'0,"5"4"0,6 7 0,4 5 0,8 9 0,4 5 0,1 6 0,3 1 0,0 4 0,-5-1 0,-5-8 0,-5-4 0,-3-3 0,-4-5-8191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27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24575,'9'22'0,"7"17"0,6 14 0,-1 8 0,0 2 0,-3-1 0,-5-2 0,-5-6 0,-3-9 0,-3-7 0,-1-10-8191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28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24575,'26'27'0,"14"21"0,4 17 0,0 11 0,-9 0 0,-10 2 0,-8 0 0,-13 1 0,-15 0 0,-20-5 0,-21-10 0,-21-7 0,3-14-8191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28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 24575,'-23'22'0,"-11"21"0,-4 16 0,-1 12 0,7 6 0,9 9 0,7 8 0,8 4 0,13 1 0,20-5 0,18-4 0,16-13 0,15-15 0,14-19 0,-10-16-8191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28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24575,'18'20'0,"-1"2"0,-1 0 0,19 33 0,7 11 0,-40-65 0,4 9 0,0 0 0,1-1 0,0-1 0,1 1 0,0-1 0,0 0 0,1-1 0,11 8 0,-19-14 0,0 0 0,0-1 0,0 1 0,1-1 0,-1 1 0,0-1 0,0 0 0,0 0 0,0 1 0,1-1 0,-1 0 0,0 0 0,0 0 0,0 0 0,1 0 0,-1 0 0,0 0 0,0-1 0,0 1 0,0 0 0,1-1 0,-1 1 0,0-1 0,0 1 0,0-1 0,0 1 0,0-1 0,0 0 0,0 0 0,0 1 0,0-1 0,-1 0 0,1 0 0,0 0 0,0 0 0,-1 0 0,1 0 0,0 0 0,-1 0 0,1 0 0,-1 0 0,0-1 0,1 1 0,-1-2 0,2-4 0,0-1 0,0 0 0,-1 0 0,-1 0 0,1-12 0,-2-3-170,0 0-1,-2 1 0,0-1 1,-1 1-1,-1-1 0,-2 2 1,-10-28-1,11 40-6655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9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23 24575,'-14'-14'0,"-8"6"0,-6 11 0,-1 20 0,-2 24 0,6 16 0,2 16 0,4 8 0,7 7 0,9-4 0,10-4 0,7-7 0,7-13 0,9-13 0,2-12 0,6-12 0,1-11 0,-7-9-8191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30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0 546 24575,'2'10'0,"0"0"0,1 1 0,0-1 0,8 17 0,-9-24 0,-1 1 0,1-1 0,-1 0 0,1 0 0,0 1 0,0-1 0,0 0 0,1-1 0,-1 1 0,1 0 0,0-1 0,-1 1 0,1-1 0,0 0 0,0 0 0,1 0 0,-1 0 0,0-1 0,1 1 0,-1-1 0,1 0 0,-1 0 0,1 0 0,0 0 0,-1-1 0,7 1 0,-8-1 0,0-1 0,0 1 0,0-1 0,0 1 0,0-1 0,0 0 0,0 0 0,0 0 0,0 0 0,0 0 0,0 0 0,-1 0 0,1-1 0,0 1 0,-1-1 0,1 1 0,1-4 0,0 1 0,-1 0 0,1 0 0,-1-1 0,0 1 0,0-1 0,-1 1 0,2-9 0,-1 3 0,0 1 0,-1-1 0,0 0 0,-1 0 0,-1 0 0,1 0 0,-3-13 0,1 19 0,1-1 0,-1 1 0,0 0 0,0-1 0,0 1 0,0 0 0,-1 0 0,0 1 0,0-1 0,0 1 0,0-1 0,0 1 0,-1 0 0,-3-3 0,5 5 0,0 0 0,1 0 0,-1 0 0,1 0 0,-1 0 0,0 0 0,0 1 0,0-1 0,1 1 0,-1-1 0,0 1 0,0 0 0,0 0 0,0 0 0,0 0 0,0 0 0,1 0 0,-1 0 0,0 1 0,0-1 0,0 1 0,0-1 0,1 1 0,-1 0 0,0-1 0,0 1 0,1 0 0,-1 0 0,1 0 0,-1 1 0,1-1 0,-1 0 0,1 1 0,0-1 0,0 0 0,-2 4 0,-2 2 0,2-1 0,-1 1 0,1 0 0,0 1 0,0-1 0,1 0 0,0 1 0,0-1 0,1 1 0,0 0 0,0 0 0,1 13 0,0-16 0,1 1 0,-1-1 0,1 0 0,0 1 0,0-1 0,0 1 0,1-1 0,0 0 0,0 0 0,0 0 0,0 0 0,1 0 0,0 0 0,0-1 0,0 0 0,1 1 0,0-1 0,6 6 0,-1-5 0,0-1 0,-1 1 0,2-2 0,-1 1 0,0-1 0,1 0 0,-1-1 0,1 0 0,13 0 0,-15-1 0,0-1 0,0 1 0,0-1 0,0-1 0,0 0 0,0 0 0,0-1 0,0 1 0,-1-2 0,1 1 0,14-8 0,-17 7 0,-1-1 0,1 0 0,-1 0 0,1 0 0,-1-1 0,-1 1 0,1-1 0,-1 0 0,1 0 0,-1-1 0,-1 1 0,1 0 0,-1-1 0,0 0 0,0 1 0,-1-1 0,2-8 0,0-11 0,-1-1 0,-2-47 0,0 20 0,0 51 0,0 0 0,0 0 0,0 0 0,0 0 0,0 0 0,0 0 0,0 0 0,1 1 0,-1-1 0,1 0 0,0 0 0,0 0 0,-1 1 0,1-1 0,0 0 0,0 1 0,0-1 0,1 1 0,-1-1 0,0 1 0,1 0 0,-1-1 0,0 1 0,1 0 0,2-2 0,-2 3 0,1 0 0,-1-1 0,0 1 0,1 0 0,-1 0 0,0 0 0,0 1 0,1-1 0,-1 1 0,0-1 0,0 1 0,1 0 0,-1-1 0,0 1 0,0 0 0,0 1 0,0-1 0,0 0 0,-1 0 0,4 4 0,4 2 0,-1 1 0,-1 0 0,0 1 0,0 0 0,8 13 0,4 5 0,-10-20 0,-8-16 0,-7-18 0,2 17 0,-1 0 0,1 1 0,-2 0 0,1 0 0,-1 0 0,-8-8 0,12 14 0,0 0 0,0 1 0,-1-1 0,1 1 0,-1 0 0,1 0 0,-1 0 0,0 0 0,0 0 0,0 0 0,0 1 0,0-1 0,0 1 0,0 0 0,-1 0 0,1 0 0,0 0 0,-1 1 0,1-1 0,-1 1 0,1 0 0,-5 0 0,5 1 0,1 1 0,0-1 0,0 0 0,0 0 0,0 1 0,1-1 0,-1 1 0,0 0 0,0 0 0,1-1 0,-1 1 0,1 0 0,0 0 0,0 0 0,0 0 0,0 1 0,0-1 0,0 0 0,0 0 0,1 1 0,-1-1 0,1 0 0,-1 5 0,-1 7 0,0 1 0,1 21 0,2-26 0,-1 1 0,1-1 0,1 1 0,0-1 0,1 1 0,0-1 0,0 0 0,1 0 0,1 0 0,-1-1 0,1 0 0,13 17 0,-14-21 0,0 0 0,0-1 0,0 0 0,0 0 0,1 0 0,-1-1 0,1 0 0,0 0 0,0 0 0,1 0 0,-1-1 0,0 1 0,1-1 0,0-1 0,-1 1 0,1-1 0,0 0 0,0 0 0,0-1 0,-1 0 0,1 0 0,0 0 0,0-1 0,0 0 0,6-1 0,-7 0 0,0 0 0,0 0 0,0 0 0,0-1 0,0 0 0,0 0 0,-1 0 0,1 0 0,-1-1 0,0 1 0,0-1 0,0 0 0,-1-1 0,1 1 0,-1-1 0,0 1 0,0-1 0,-1 0 0,1 0 0,-1 0 0,0 0 0,-1-1 0,3-9 0,1-11 0,0-1 0,-2 1 0,-1-44 0,-2 59 0,1-21 0,-2-109 0,0 122 0,-1 0 0,0 1 0,-2-1 0,0 1 0,-8-21 0,2 25 0,9 14 0,1 0 0,0 0 0,-1 0 0,1 0 0,0 0 0,-1 0 0,1 0 0,0 0 0,-1 0 0,1 0 0,0 0 0,-1 1 0,1-1 0,0 0 0,0 0 0,-1 0 0,1 1 0,0-1 0,0 0 0,-1 0 0,1 1 0,0-1 0,0 0 0,0 0 0,-1 1 0,1-1 0,0 0 0,0 1 0,0-1 0,-9 35 0,6-9 0,2 1 0,1 0 0,1 0 0,1-1 0,11 49 0,-5-40 0,2-1 0,1 0 0,30 61 0,-40-92 0,1-1 0,-1 1 0,1 0 0,-1-1 0,1 1 0,0-1 0,0 0 0,0 1 0,0-1 0,1 0 0,2 2 0,-5-4 0,0 0 0,0 0 0,1 0 0,-1 0 0,0 0 0,0 0 0,0 0 0,1 0 0,-1 0 0,0 0 0,0 0 0,0 0 0,0 0 0,1 0 0,-1 0 0,0 0 0,0 0 0,0 0 0,1 0 0,-1 0 0,0 0 0,0-1 0,0 1 0,0 0 0,0 0 0,1 0 0,-1 0 0,0 0 0,0-1 0,0 1 0,0 0 0,0 0 0,0 0 0,1 0 0,-1 0 0,0-1 0,0 1 0,0 0 0,0 0 0,0 0 0,0-1 0,0 1 0,0 0 0,0 0 0,0 0 0,0-1 0,-3-22 0,-20-44 0,16 51 0,0-1 0,2 0 0,0-1 0,-3-26 0,7 41 0,1-1 0,0 1 0,1 0 0,-1-1 0,0 1 0,1 0 0,0 0 0,0-1 0,0 1 0,0 0 0,0 0 0,1 0 0,-1 0 0,1 0 0,0 1 0,3-5 0,0 2 0,0 0 0,0 1 0,0 0 0,1 0 0,-1 0 0,1 1 0,11-6 0,4 1 0,1 0 0,1 2 0,37-7 0,-44 10 0,-10 1 0,0 1 0,-1 0 0,1 0 0,0 0 0,0 1 0,0-1 0,0 1 0,7 1 0,-29 15 0,1-5 0,2 1 0,-1 1 0,1 0 0,1 1 0,-13 18 0,23-28 0,-1-1 0,0 1 0,1 0 0,0 0 0,0 0 0,0 0 0,0 1 0,1-1 0,0 0 0,0 1 0,0-1 0,0 1 0,1 0 0,-1-1 0,1 1 0,0-1 0,1 1 0,-1-1 0,1 1 0,0-1 0,0 1 0,0-1 0,1 1 0,0-1 0,-1 0 0,6 7 0,-4-7 0,0-1 0,0 0 0,1 0 0,-1 0 0,1 0 0,0-1 0,0 1 0,0-1 0,0 0 0,1 0 0,-1-1 0,0 1 0,1-1 0,-1 0 0,1 0 0,-1 0 0,1-1 0,0 0 0,-1 0 0,8 0 0,-8 0 0,1-1 0,0 1 0,-1-1 0,1 0 0,-1 0 0,1 0 0,-1 0 0,1-1 0,-1 0 0,0 0 0,0 0 0,0-1 0,0 1 0,0-1 0,0 0 0,-1 0 0,1 0 0,-1 0 0,0-1 0,3-3 0,-2-1 0,0 0 0,-1 0 0,0-1 0,-1 1 0,0-1 0,0 1 0,0-1 0,-1-10 0,-2-73 0,-1 22 0,2 68 0,0 0 0,0 0 0,0 0 0,1 0 0,-1 0 0,1 0 0,-1 0 0,1 1 0,-1-1 0,1 0 0,0 0 0,0 0 0,2-2 0,-3 3 0,1 0 0,0 1 0,-1-1 0,1 1 0,0 0 0,-1-1 0,1 1 0,0-1 0,0 1 0,-1 0 0,1 0 0,0-1 0,0 1 0,0 0 0,-1 0 0,1 0 0,0 0 0,0 0 0,0 0 0,0 0 0,-1 0 0,3 1 0,1 0 0,-1 1 0,1-1 0,0 1 0,0 0 0,-1 1 0,0-1 0,1 1 0,-1-1 0,0 1 0,0 0 0,3 4 0,16 22 0,-1 1 0,24 46 0,-8-12 0,-38-70 0,-1 0 0,1 0 0,1 0 0,-1-1 0,1 1 0,0-7 0,-1-9 0,-1-3 0,1-1 0,1 0 0,2 0 0,5-34 0,-5 52 0,-1 0 0,1 0 0,0 0 0,1 0 0,0 0 0,0 0 0,1 1 0,0-1 0,0 1 0,1 0 0,-1 1 0,2-1 0,-1 1 0,1 0 0,0 0 0,0 0 0,11-7 0,-16 13 4,0-1 0,0 0 0,0 1 0,0-1 0,0 1 0,0-1 0,0 1 0,0-1 0,0 1 0,0 0 0,0-1 0,0 1-1,0 0 1,0 0 0,0 0 0,0 0 0,1 0 0,-1 0 0,0 0 0,0 0 0,0 1 0,0-1 0,0 0 0,0 0 0,0 1 0,0-1 0,0 1 0,0-1 0,2 2-1,-2-1-77,-1 1 0,1-1 0,0 1 0,0-1 0,-1 1-1,1-1 1,-1 1 0,0-1 0,1 1 0,-1-1 0,0 1-1,0-1 1,0 1 0,0 0 0,0-1 0,0 1 0,0-1-1,-1 1 1,0 2 0,-6 18-6752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33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65 24575,'0'-1'0,"0"1"0,0-1 0,0 0 0,0 1 0,0-1 0,0 1 0,-1-1 0,1 0 0,0 1 0,0-1 0,0 0 0,-1 1 0,1-1 0,0 1 0,-1-1 0,1 1 0,0-1 0,-1 1 0,1-1 0,-1 1 0,1-1 0,-1 1 0,1-1 0,-1 1 0,1 0 0,-1-1 0,1 1 0,-1 0 0,0-1 0,1 1 0,-1 0 0,0 0 0,1 0 0,-1 0 0,1 0 0,-1-1 0,0 1 0,1 0 0,-1 0 0,0 0 0,1 1 0,-1-1 0,0 0 0,1 0 0,-1 0 0,0 0 0,1 1 0,-1-1 0,1 0 0,-1 1 0,0-1 0,-2 1 0,0 1 0,0-1 0,1 0 0,-1 1 0,0 0 0,1-1 0,-1 1 0,1 0 0,-3 3 0,-2 9 0,9-10 0,-1-5 0,1 0 0,-1 0 0,0 0 0,0 0 0,0 0 0,0 0 0,0-1 0,0 1 0,0 0 0,0 0 0,0-1 0,0 1 0,-1-1 0,1 1 0,0-3 0,1-1 0,-1 0 0,0 0 0,-1 0 0,1 0 0,-1 0 0,-1-9 0,2 13 0,-1 0 0,0 0 0,0 1 0,0-1 0,0 0 0,0 0 0,0 0 0,0 1 0,0-1 0,-1 0 0,1 0 0,0 1 0,0-1 0,-1 0 0,1 1 0,0-1 0,-1 0 0,1 1 0,-1-1 0,1 0 0,-1 1 0,1-1 0,-1 1 0,1-1 0,-1 1 0,0-1 0,1 1 0,-1 0 0,1-1 0,-1 1 0,0-1 0,0 1 0,1 0 0,-1 0 0,0 0 0,0-1 0,1 1 0,-1 0 0,0 0 0,0 0 0,1 0 0,-1 0 0,0 0 0,0 0 0,1 1 0,-1-1 0,0 0 0,0 0 0,1 0 0,-1 1 0,0-1 0,1 0 0,-1 1 0,-1 0 0,0 1 0,0-1 0,0 1 0,0 0 0,0 0 0,1 0 0,-1 0 0,0 0 0,1 1 0,0-1 0,-1 0 0,1 1 0,0-1 0,0 1 0,0-1 0,1 1 0,-1 0 0,0-1 0,1 5 0,0-6 0,-1 0 0,1 0 0,0 0 0,0 0 0,0 0 0,0 0 0,0 1 0,0-1 0,0 0 0,1 0 0,-1 0 0,0 0 0,1 0 0,-1 0 0,1 0 0,-1 0 0,1 0 0,-1 0 0,1 0 0,0 0 0,-1 0 0,1 0 0,0 0 0,0-1 0,0 1 0,-1 0 0,1 0 0,0-1 0,0 1 0,0-1 0,0 1 0,0-1 0,0 1 0,0-1 0,1 0 0,-1 1 0,0-1 0,0 0 0,0 0 0,0 0 0,0 0 0,0 0 0,1 0 0,0 0 0,0-1 0,0 0 0,0 0 0,0-1 0,0 1 0,0 0 0,-1 0 0,1-1 0,0 1 0,-1-1 0,1 0 0,-1 1 0,0-1 0,0 0 0,1 0 0,-1 0 0,0 0 0,-1 0 0,1 0 0,0 0 0,0 0 0,-1 0 0,0 0 0,1 0 0,-1-1 0,0 1 0,0 0 0,0 0 0,0 0 0,0-1 0,-1 1 0,1 0 0,-1 0 0,1 0 0,-1 0 0,-1-3 0,2 4-2,-1 1 0,1 0 0,0 0-1,-1 0 1,1-1 0,0 1 0,-1 0 0,1 0-1,-1 0 1,1 0 0,0 0 0,-1-1 0,1 1-1,-1 0 1,1 0 0,0 0 0,-1 0 0,1 0-1,-1 0 1,1 1 0,0-1 0,-1 0 0,1 0-1,0 0 1,-1 0 0,1 0 0,-1 1 0,1-1-1,0 0 1,-1 0 0,1 1 0,-14 12 177,-6 18-1645,9-10-5356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34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0 24575,'-3'4'0,"0"-1"0,1 1 0,0-1 0,0 1 0,0 0 0,0 0 0,1 0 0,-1 0 0,1 0 0,0 1 0,0-1 0,0 5 0,1-6 0,-1 1 0,1-1 0,0 0 0,0 0 0,0 1 0,0-1 0,1 0 0,-1 0 0,1 1 0,0-1 0,0 0 0,0 0 0,0 0 0,1 0 0,2 5 0,-4-8 0,1 1 0,-1-1 0,0 1 0,0-1 0,1 1 0,-1-1 0,0 0 0,1 1 0,-1-1 0,0 0 0,1 1 0,-1-1 0,1 0 0,-1 0 0,0 1 0,1-1 0,-1 0 0,1 0 0,-1 0 0,1 0 0,-1 1 0,1-1 0,-1 0 0,1 0 0,-1 0 0,1 0 0,-1 0 0,1 0 0,-1 0 0,1 0 0,-1 0 0,1-1 0,-1 1 0,1 0 0,-1 0 0,0 0 0,1 0 0,-1-1 0,1 1 0,-1 0 0,1-1 0,-1 1 0,0 0 0,1-1 0,-1 1 0,0 0 0,1-1 0,-1 0 0,0 1 0,1-1 0,-1 0 0,0 1 0,0-1 0,0 0 0,0 0 0,0 1 0,0-1 0,0 0 0,0 1 0,0-1 0,-1 0 0,1 1 0,0-1 0,0 0 0,-1 1 0,1-1 0,0 0 0,-1 1 0,1-1 0,0 1 0,-1-1 0,1 1 0,-1-1 0,1 1 0,-1-1 0,1 1 0,-1-1 0,0 1 0,1 0 0,-1-1 0,0 1 0,1 0 0,-1-1 0,1 1 0,-1 0 0,-1 0 0,0-1 0,-1 1 0,1 0 0,0 0 0,-1 0 0,1 1 0,0-1 0,-1 0 0,1 1 0,0 0 0,0-1 0,-1 1 0,1 0 0,0 0 0,0 0 0,0 1 0,0-1 0,0 0 0,0 1 0,0-1 0,1 1 0,-1 0 0,1-1 0,-1 1 0,1 0 0,-1 0 0,0 3 0,1-4 0,0 0 0,0 0 0,0 0 0,0 0 0,0 0 0,1 1 0,-1-1 0,1 0 0,-1 0 0,1 1 0,-1-1 0,1 0 0,-1 1 0,1-1 0,0 1 0,0-1 0,0 0 0,0 1 0,0-1 0,0 1 0,0-1 0,1 1 0,-1-1 0,0 0 0,1 1 0,-1-1 0,1 0 0,-1 1 0,1-1 0,0 0 0,0 0 0,-1 0 0,1 0 0,0 0 0,0 1 0,0-1 0,0-1 0,0 1 0,0 0 0,1 0 0,-1 0 0,0-1 0,2 2 0,-2-2-3,0 1 0,0-1 0,0 0-1,0 1 1,1-1 0,-1 0 0,0 0-1,0 0 1,0 0 0,0 0 0,0 0-1,0 0 1,0 0 0,0 0 0,1-1-1,-1 1 1,0 0 0,0-1 0,0 1-1,0-1 1,0 1 0,0-1 0,0 1-1,0-2 1,1 0 23,0 0 0,0 0 0,-1 0 0,1 0 0,-1 0 0,0 0 0,0-1 0,1 1 0,0-5 0,1-2-383,-1-1-1,0 1 0,0-16 1,-2 25 333,0 8-6796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34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24575,'0'5'0,"0"5"0,0 6 0,0 5 0,4-2 0,7-3 0,5-10 0,0-10 0,-2-8 0,-4-7 0,-4-5 0,-7 2 0,-3 9 0,-6 11 0,-1 10 0,1 9 0,2 6 0,3-2-8191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4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24575,'3'-3'0,"1"1"0,-1-1 0,1 1 0,0 0 0,-1 0 0,1 1 0,0-1 0,0 1 0,0 0 0,0 0 0,0 0 0,0 0 0,1 1 0,-1-1 0,0 1 0,0 0 0,0 0 0,1 1 0,-1 0 0,0-1 0,0 1 0,0 0 0,0 1 0,0-1 0,0 1 0,0 0 0,-1 0 0,1 0 0,-1 0 0,1 1 0,-1-1 0,0 1 0,0 0 0,0 0 0,3 4 0,0 2 0,0 0 0,-1 1 0,0-1 0,-1 1 0,0 0 0,-1 0 0,0 1 0,0-1 0,2 19 0,-2 10 0,0 49 0,-3-78 0,-5 53 0,4-58 0,1-1 0,-2 1 0,1-1 0,0 0 0,-1 1 0,0-1 0,0 0 0,0 0 0,0 0 0,-1-1 0,-4 6 0,7-8 0,0-1 0,-1 0 0,1 1 0,0-1 0,0 0 0,-1 0 0,1 1 0,0-1 0,0 0 0,-1 1 0,1-1 0,0 0 0,-1 0 0,1 0 0,-1 0 0,1 1 0,0-1 0,-1 0 0,1 0 0,0 0 0,-1 0 0,1 0 0,-1 0 0,1 0 0,0 0 0,-1 0 0,1 0 0,-1 0 0,1 0 0,0 0 0,-1 0 0,1 0 0,0 0 0,-1-1 0,1 1 0,-1 0 0,1 0 0,0 0 0,-1-1 0,-6-17 0,5-26 0,9 15 0,1 1 0,0 0 0,3 1 0,0 0 0,1 0 0,23-34 0,-19 34 0,-1-1 0,-2 0 0,-1 0 0,-1-1 0,10-40 0,-21 68 0,1 0 0,-1 0 0,0 0 0,1-1 0,-1 1 0,0 0 0,0 0 0,0 0 0,0-1 0,0 1 0,0 0 0,0 0 0,-1-1 0,1 1 0,0 0 0,-1-2 0,0 3 0,1 0 0,-1 0 0,1 0 0,-1 0 0,1 0 0,-1 1 0,1-1 0,-1 0 0,1 0 0,-1 0 0,1 1 0,-1-1 0,1 0 0,-1 0 0,1 1 0,-1-1 0,1 0 0,0 1 0,-1-1 0,1 0 0,0 1 0,-1-1 0,1 1 0,-1 0 0,-22 38 0,19-25 0,1-1 0,0 0 0,0 1 0,2 0 0,0-1 0,0 1 0,1 0 0,1-1 0,0 1 0,1 0 0,1-1 0,0 1 0,1-1 0,0 0 0,7 13 0,-7-16 0,0-1 0,1-1 0,1 1 0,-1-1 0,1 0 0,1 0 0,0 0 0,0-1 0,0 0 0,1-1 0,0 1 0,0-2 0,0 1 0,1-1 0,0 0 0,0-1 0,0 0 0,1 0 0,-1-1 0,1-1 0,13 3 0,-1-5-1365,-5-3-5461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5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 24575,'0'-1'0,"0"0"0,1 0 0,-1 1 0,0-1 0,1 0 0,-1 0 0,1 1 0,0-1 0,-1 0 0,1 1 0,-1-1 0,1 0 0,0 1 0,0-1 0,-1 1 0,1-1 0,0 1 0,0 0 0,-1-1 0,1 1 0,1-1 0,26-8 0,-17 6 0,129-39 0,-42 14 0,-110 27 0,1 2 0,-1-1 0,-22 5 0,26-3 0,1-1 0,-1 2 0,1-1 0,0 1 0,-9 4 0,14-6 0,-1 1 0,1-1 0,0 1 0,-1-1 0,1 1 0,0 0 0,0 0 0,1 0 0,-1 0 0,0 0 0,1 0 0,-1 1 0,1-1 0,-1 0 0,1 1 0,-1 3 0,0 3 0,1 0 0,0 0 0,0 0 0,1 0 0,0 0 0,1 0 0,0 0 0,3 10 0,21 73 0,-17-65 0,45 127-1365,-45-138-5461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6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24575,'3'-10'0,"0"0"0,1 0 0,0 0 0,0 1 0,1-1 0,0 1 0,10-12 0,-13 18 0,0 0 0,1 0 0,-1 0 0,1 1 0,0-1 0,0 1 0,0-1 0,0 1 0,0 0 0,0 0 0,0 0 0,1 1 0,-1-1 0,1 1 0,-1 0 0,1 0 0,0 0 0,-1 0 0,1 1 0,0-1 0,0 1 0,-1 0 0,8 1 0,-8 0 0,0 0 0,1 1 0,-1-1 0,0 1 0,-1 0 0,1 0 0,0 0 0,0 0 0,-1 0 0,1 0 0,-1 1 0,0-1 0,0 1 0,0 0 0,0 0 0,0-1 0,-1 1 0,1 1 0,-1-1 0,0 0 0,0 0 0,0 0 0,0 1 0,1 5 0,1 10 0,-1 0 0,0 0 0,-2 20 0,0-34 0,0 4 0,0-1 0,-1 1 0,0-1 0,-1 0 0,-4 15 0,5-19 0,-1-1 0,1 1 0,-1-1 0,1 0 0,-1 0 0,0 0 0,-1 0 0,1 0 0,0 0 0,-1 0 0,1-1 0,-1 1 0,0-1 0,0 0 0,-5 3 0,7-4 0,1-1 0,-1 0 0,1 1 0,-1-1 0,1 0 0,0 0 0,-1 0 0,1 1 0,-1-1 0,1 0 0,-1 0 0,1 0 0,-1 0 0,1 0 0,-1 0 0,1 0 0,-1 0 0,1 0 0,-1 0 0,1 0 0,-1 0 0,1-1 0,-1 1 0,1 0 0,-1 0 0,1 0 0,-1-1 0,1 1 0,0 0 0,-1-1 0,1 1 0,-1-1 0,-3-16 0,10-24 0,6 2 0,24-50 0,1-2 0,-36 89 0,4-13 0,0 1 0,-1-1 0,0-1 0,2-27 0,-6 43 0,0 0 0,0 0 0,0 1 0,0-1 0,0 0 0,0 0 0,0 0 0,-1 0 0,1 0 0,0 0 0,0 0 0,0 0 0,0 0 0,0 0 0,-1 0 0,1 0 0,0 0 0,0 1 0,0-1 0,0 0 0,0 0 0,-1 0 0,1 0 0,0 0 0,0-1 0,0 1 0,0 0 0,0 0 0,-1 0 0,1 0 0,0 0 0,0 0 0,0 0 0,0 0 0,0 0 0,0 0 0,-1 0 0,1 0 0,0 0 0,0-1 0,0 1 0,0 0 0,0 0 0,0 0 0,0 0 0,-1-1 0,-6 18 0,4-4 0,1 1 0,0 0 0,1 0 0,1 0 0,0 0 0,1 0 0,0 0 0,1 0 0,1-1 0,0 1 0,1-1 0,0 1 0,10 19 0,-11-26 0,1 0 0,-1 0 0,1 0 0,1-1 0,-1 0 0,1 0 0,1 0 0,-1 0 0,1-1 0,0 0 0,0 0 0,0 0 0,0-1 0,1 0 0,0 0 0,0-1 0,0 0 0,0 0 0,1-1 0,-1 0 0,1 0 0,-1 0 0,1-1 0,0 0 0,0-1 0,7 0 0,-13 0-47,-1 0 0,1 0 0,0 0 0,-1 0 0,1 0 0,-1 0 0,1 0 0,0-1 0,-1 1-1,1-1 1,-1 1 0,1-1 0,-1 1 0,0-1 0,1 0 0,-1 0 0,0 0 0,1 0 0,-1 0 0,0 0 0,0 0 0,0 0-1,0 0 1,0-1 0,0 1 0,0 0 0,0-1 0,0-1 0,0-9-6779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6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24575,'5'0'0,"5"0"0,11 0 0,5 0 0,8-5 0,2-1 0,0 1 0,-2 0 0,-2 2 0,-7 1-8191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7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24575,'5'0'0,"5"0"0,11 0 0,5 0 0,8 0 0,2-5 0,5-1 0,-2 1 0,-6-4 0,-4 0 0,-8 1-8191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7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1 133 24575,'4'-5'0,"1"0"0,0 1 0,1 0 0,-1 0 0,1 1 0,0 0 0,0 0 0,0 0 0,0 0 0,0 1 0,0 0 0,1 0 0,-1 1 0,10-1 0,-12 2 0,0 0 0,0 0 0,0 0 0,0 1 0,0-1 0,0 1 0,0 0 0,0 0 0,0 1 0,0-1 0,0 1 0,-1 0 0,1 0 0,-1 0 0,1 0 0,-1 1 0,0 0 0,0-1 0,0 1 0,0 0 0,0 0 0,-1 1 0,5 6 0,2 6 0,-1 1 0,-1 0 0,-1 0 0,0 1 0,-1-1 0,-1 1 0,-1 1 0,0-1 0,-1 0 0,-2 34 0,0-45 0,-1-1 0,-1 1 0,0 0 0,1-1 0,-2 1 0,-4 10 0,6-15 0,0 0 0,0-1 0,-1 1 0,1 0 0,0-1 0,-1 1 0,1 0 0,-1-1 0,1 0 0,-1 1 0,-3 1 0,5-3 0,-1 1 0,0-1 0,0 0 0,0 0 0,0 1 0,0-1 0,0 0 0,0 0 0,0 0 0,0 0 0,0 0 0,0 0 0,0-1 0,0 1 0,0 0 0,0 0 0,0-1 0,0 1 0,0 0 0,0-1 0,0 1 0,0-1 0,0 0 0,1 1 0,-2-2 0,0 1 0,1-1 0,0 0 0,-1 0 0,1 1 0,0-1 0,0 0 0,0 0 0,1 0 0,-1 0 0,0 0 0,1 0 0,-1 0 0,1 0 0,0 0 0,-1 0 0,1 0 0,0 0 0,0-1 0,1 1 0,-1 0 0,1-3 0,13-48 0,-12 45 0,8-16 0,1 1 0,1 0 0,0 1 0,2 0 0,1 1 0,25-28 0,-15 17 0,29-46 0,-53 77 0,-1 1 0,1-1 0,0 0 0,-1 0 0,1 0 0,-1 0 0,0 0 0,1 0 0,-1 1 0,0-1 0,1 0 0,-1 0 0,0 0 0,0 0 0,0 0 0,0 0 0,0 0 0,0 0 0,0 0 0,0 0 0,0 0 0,-1 0 0,1 0 0,0 0 0,-1 0 0,0-1 0,0 2 0,0-1 0,0 0 0,0 0 0,0 1 0,0-1 0,0 0 0,0 1 0,0-1 0,-1 1 0,1 0 0,0-1 0,0 1 0,-1 0 0,1 0 0,0-1 0,-3 2 0,-1-1 0,-1 0 0,1 0 0,0 1 0,0 0 0,-1 0 0,1 1 0,0-1 0,-9 5 0,9-2 0,0 0 0,0 0 0,0 1 0,1-1 0,0 1 0,-1 0 0,2 0 0,-1 1 0,0-1 0,1 1 0,0 0 0,1 0 0,-1 0 0,1 0 0,0 0 0,1 0 0,-2 9 0,0 6 0,1 0 0,1 0 0,1 0 0,3 23 0,-2-37 0,-1-1 0,2 1 0,-1 0 0,1-1 0,0 0 0,0 1 0,1-1 0,-1 0 0,1 0 0,1 0 0,-1-1 0,1 1 0,0-1 0,1 0 0,-1 0 0,1 0 0,0 0 0,0-1 0,0 0 0,1 0 0,-1 0 0,1-1 0,0 0 0,0 0 0,0-1 0,1 1 0,-1-1 0,1 0 0,-1-1 0,1 0 0,9 1 0,-13-2-97,0 1-1,1-1 1,-1 0-1,0 0 1,0 0-1,0-1 1,0 1-1,1-1 1,-1 1-1,0-1 1,0 0-1,0-1 0,3-1 1,8-7-6729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9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25 24575,'0'-1'0,"0"0"0,0 0 0,0-1 0,0 1 0,0 0 0,0 0 0,0 0 0,0 0 0,-1-1 0,1 1 0,0 0 0,-1 0 0,1 0 0,-1 0 0,1 0 0,-1 0 0,0 0 0,1 0 0,-2-1 0,1 2 0,1-1 0,-1 1 0,0 0 0,1 0 0,-1 0 0,0 0 0,1 0 0,-1 0 0,0 0 0,1 0 0,-1 0 0,1 0 0,-1 0 0,0 1 0,1-1 0,-1 0 0,0 0 0,1 1 0,-1-1 0,1 0 0,-1 1 0,1-1 0,-1 0 0,0 1 0,-3 3 0,-1 0 0,1 0 0,0 0 0,1 0 0,-1 1 0,-4 7 0,-4 9 0,1 1 0,1 1 0,1 0 0,1 0 0,1 1 0,1 0 0,2 0 0,0 1 0,1-1 0,1 1 0,2-1 0,2 28 0,-1-46 0,1 0 0,-1 1 0,1-1 0,1 0 0,-1-1 0,1 1 0,0 0 0,0-1 0,1 1 0,0-1 0,0 0 0,0 0 0,0-1 0,1 1 0,0-1 0,0 0 0,0 0 0,0-1 0,0 1 0,1-1 0,0-1 0,-1 1 0,1-1 0,12 4 0,-11-4 0,1-1 0,0 1 0,0-1 0,-1 0 0,1-1 0,0 0 0,0 0 0,0 0 0,0-1 0,0-1 0,0 1 0,-1-1 0,1-1 0,-1 1 0,1-1 0,-1 0 0,0-1 0,0 0 0,11-8 0,-14 9-97,-1-1-1,1 0 1,-1 0-1,1 0 1,-1 0-1,-1-1 1,1 1-1,-1-1 1,1 0-1,-1 1 1,-1-1-1,1 0 0,1-7 1,1-11-6729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8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0 127 24575,'1'-7'0,"-1"0"0,1 1 0,0-1 0,1 0 0,0 1 0,0-1 0,0 1 0,1-1 0,5-9 0,-6 12 0,1 1 0,-1-1 0,1 0 0,0 1 0,0-1 0,0 1 0,0 0 0,0 0 0,1 0 0,-1 1 0,1-1 0,0 1 0,0 0 0,0 0 0,6-2 0,-9 3 0,0 1 0,1 0 0,-1-1 0,0 1 0,0 0 0,1 0 0,-1 0 0,0 0 0,0 0 0,1 0 0,-1 1 0,0-1 0,0 0 0,1 1 0,-1-1 0,0 1 0,0-1 0,0 1 0,0-1 0,0 1 0,0 0 0,0-1 0,0 1 0,1 1 0,0 1 0,0-1 0,0 1 0,0-1 0,-1 1 0,1 0 0,-1 0 0,0 0 0,0 0 0,1 5 0,1 5 0,-1 1 0,-1-1 0,0 21 0,-1-22 0,-1-1 0,0 0 0,-1 0 0,0 1 0,-1-1 0,0-1 0,-1 1 0,0 0 0,-10 17 0,4-11 0,-1-1 0,-1 0 0,0-1 0,-26 24 0,37-39 0,1 1 0,-1-1 0,1 0 0,-1 1 0,1-1 0,-1 0 0,1 1 0,-1-1 0,1 1 0,0-1 0,-1 1 0,1-1 0,0 1 0,-1-1 0,1 1 0,0-1 0,0 1 0,-1 0 0,1-1 0,0 1 0,0-1 0,0 1 0,0 0 0,0-1 0,0 1 0,0 0 0,14 1 0,24-12 0,98-49 0,9-3 0,-166 79-1365,9-6-5461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8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24575,'9'0'0,"3"0"-8191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6:12:26.640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55 233,'0'-1,"0"0,-1 0,1 0,-1 0,1 0,-1 0,1 0,-1 0,1 0,-1 0,0 0,0 1,1-1,-1 0,0 1,0-1,0 0,0 1,0-1,0 1,0 0,0-1,0 1,0 0,0-1,0 1,-2 0,1-1,1 1,-1 0,0-1,0 1,1 0,-1 0,0 0,1 0,-1 1,0-1,1 0,-1 1,0-1,1 1,-1-1,-2 2,4-1,0-1,0 0,0 1,0-1,0 0,0 1,0-1,0 0,0 1,1-1,-1 0,0 1,0-1,0 0,0 0,1 1,-1-1,0 0,0 0,1 1,-1-1,0 0,0 0,1 0,-1 1,0-1,1 0,-1 0,0 0,1 0,-1 0,0 0,1 0,-1 0,0 0,1 0,-1 0,0 0,1 0,-1 0,18 4,50 2,121-6,-77-2,595 2,-682-2,0 0,29-7,36-4,255 11,-177 4,-142-4,0 0,31-8,-29 5,45-3,496 7,-274 3,700-2,-969 1,0 2,30 6,-27-4,43 3,-46-7,0-2,0 0,0-2,38-9,-32 6,1 2,-1 2,1 0,48 5,-34-1,50-4,-95 2,-1 0,1 0,-1 0,1 0,-1 0,1-1,-1 1,1-1,-1 1,1-1,-1 1,0-1,1 0,-1 1,0-1,0 0,1 0,-1 0,0 0,0 0,0-1,0 1,0 0,-1 0,1 0,0-1,0-1,0-1,0-1,-1 1,0-1,0 1,0-1,0 1,-2-8,0 0,1 0,0 4,1 0,-2 0,1 0,-1 0,0 1,-5-11,6 16,0 0,0 0,0 1,0-1,-1 1,1-1,-1 1,1 0,-1-1,1 1,-1 0,0 0,0 0,0 0,1 0,-1 1,0-1,0 0,0 1,0-1,0 1,0 0,0 0,0 0,0 0,0 0,0 0,0 1,0-1,-4 2,-52 6,-1-1,1-4,-71-4,-79 4,127 10,53-8,-46 3,-496-6,276-4,223 0,31 1,0 0,0 3,-57 10,34-3,-1-2,1-3,-98-6,40-1,-560 4,655 0,0 1,-30 8,28-5,-45 3,-113-10,-74 4,163 11,-36 1,104-13,0 1,-1 1,-29 7,19-4,0-1,0-2,0-2,-42-4,-5 1,62 2,1 1,-1 1,-43 10,10-2,48-9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2:32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24575,'35'0'0,"22"0"0,9 0 0,-2 0 0,-8 0 0,-12 4 0,-19 2 0,-27 0 0,-13-2-8191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6:14:39.998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60 53,'-20'13,"15"-10,0-1,1 1,-1 0,1 1,-8 6,11-9,1-1,0 1,-1-1,1 1,-1-1,1 1,0 0,0-1,-1 1,1-1,0 1,0 0,0-1,0 1,0 0,0-1,0 1,0 0,0-1,0 1,0 1,1-1,-1 0,1 0,0 0,0 0,-1 0,1 0,0 0,0 0,0 0,0 0,0 0,0-1,1 1,1 1,15 5,0-1,1 0,0-2,0 0,30 2,-45-5,80 12,-45-6,77 4,921-13,-995 0,0-2,63-15,22-3,-31 10,96-8,-146 18,52-11,-23 2,3 0,-30 4,66-2,1884 10,-1830 13,-13 0,-92-10,92 18,-96-11,112 5,-100-17,-545 2,217-3,212 0,-48-8,-8-1,-94-7,92 7,9-1,38 4,-61 0,-55 10,-136-3,99-24,81 11,-29 0,-1298 14,636 1,798 0,1 2,-35 7,33-6,0 0,-24 1,-1-7,35 1,0 0,1 1,-1 0,0 1,1 0,-23 6,32-6,0 0,0 0,0 0,0 0,0 0,0 0,1 0,-1 1,0-1,1 1,-1-1,1 1,0 0,-1-1,1 1,0 0,0 0,0 0,1 0,-1 0,0 0,1 0,-1 0,1 0,0 1,-1-1,1 0,0 0,0 0,1 0,-1 1,0-1,1 0,1 4,-1-3,0 1,0-1,1 1,-1-1,1 0,0 0,0 0,0 0,1 0,-1 0,1 0,-1-1,1 0,0 1,0-1,0 0,0 0,0 0,7 2,12 0,0-1,1 0,-1-2,0-1,35-4,6 2,1529-2,-836 6,-617-4,150 5,-188 9,34 2,261-13,-185-3,-184 1,-1-1,30-8,-28 5,45-3,-31 6,73-12,-53 7,0 2,113 5,-65 3,84-4,-172 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6:14:45.994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80,'0'-1,"0"0,1 0,-1 1,0-1,1 0,-1 0,1 0,-1 0,1 0,-1 1,1-1,-1 0,1 1,0-1,0 0,-1 1,1-1,0 1,0-1,0 1,0-1,-1 1,1-1,0 1,0 0,0 0,2-1,29-4,-28 5,338-5,-187 7,713-2,-787 4,115 20,-116-12,118 3,3147-16,-3150-13,-17 0,103-2,-39-10,-159 18,127 5,-124 5,110-13,-24-3,222 10,-202 6,0-4,211 5,-278 10,35 0,472-14,-628 1,1 0,-1 0,0 1,1 0,-1-1,0 1,0 0,0 1,0-1,0 1,0 0,5 3,-7-4,-1 1,1-1,-1 1,1 0,-1-1,0 1,1 0,-1 0,0 0,0 0,0 0,0 0,-1 0,1 1,-1-1,1 0,-1 0,0 1,0-1,0 0,0 0,0 1,0-1,0 0,-2 3,0 6,-1-1,0 1,0-1,-1 0,-1 0,-9 15,12-21,-1 0,0 0,0 0,0-1,0 1,0-1,-1 0,0 0,0 0,1-1,-1 1,-1-1,1 0,0 0,-1 0,1-1,-7 2,-27 1,0-3,-63-3,17-2,-507 4,432-13,11 0,-18 0,-21-1,-717 15,860-3,-63-11,24 2,-86-10,-88-8,109 16,-107-4,202 17,-314-14,286 7,-1 4,1 4,0 3,-145 27,32-8,83-13,-31 1,-164-10,136-4,-1480 4,1567 2,-108 20,105-10,-89 1,118-14,-231 14,128-5,-16 3,-45 21,172-26,-1-3,1-2,-54-4,15 1,57-2,-1-1,1-1,0-1,0-2,-37-15,61 20,8 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0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24575,'0'-5'0,"0"8"0,0 12 0,0 12 0,0 11 0,0 8 0,5 4 0,1 4 0,0 0 0,-1-3 0,-2-7 0,4-6 0,0-5 0,-1-4 0,-2-6-8191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1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27 162 24575,'-8'-5'0,"-4"-5"0,5-2 0,13-2 0,14-4 0,8-3 0,8 1 0,7 1 0,5 3 0,-1 4 0,-4 4 0,-5 4 0,-5 2 0,-7 6 0,-9 2-8191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1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0 190 24575,'5'0'0,"10"-4"0,11-7 0,11-5 0,7-4 0,6-4 0,7 3 0,-1 0 0,-2-1 0,-5 4 0,-11 0 0,-12 3-8191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1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25 24575,'-9'-24'0,"7"23"0,2 6 0,12 40 0,-1-10 0,-3-10 0,1 0 0,1-1 0,22 42 0,-32-65 0,1 0 0,-1-1 0,0 1 0,1 0 0,-1 0 0,1-1 0,-1 1 0,1 0 0,-1-1 0,1 1 0,0 0 0,-1-1 0,1 1 0,0-1 0,-1 1 0,1-1 0,0 1 0,-1-1 0,1 0 0,0 1 0,0-1 0,0 0 0,0 0 0,-1 1 0,1-1 0,0 0 0,1 0 0,-1-1 0,0 0 0,0 1 0,0-1 0,0 0 0,-1 0 0,1 0 0,0 0 0,-1 0 0,1 0 0,-1 0 0,1 0 0,-1 0 0,1 0 0,-1 0 0,0 0 0,1 0 0,-1-2 0,6-54 0,-6 55 0,-1-40 0,1 30 0,-1 0 0,1 0 0,1 0 0,0 0 0,4-15 0,-5 26 0,0 0 0,0-1 0,1 1 0,-1 0 0,0 0 0,1 0 0,-1-1 0,1 1 0,0 0 0,-1 0 0,1 0 0,0 0 0,-1 0 0,1 0 0,0 0 0,0 0 0,0 1 0,0-1 0,0 0 0,0 0 0,0 1 0,0-1 0,0 1 0,0-1 0,3 0 0,-3 1 0,1 0 0,0 1 0,0-1 0,-1 0 0,1 1 0,0-1 0,-1 1 0,1 0 0,-1 0 0,1-1 0,-1 1 0,1 0 0,-1 0 0,1 0 0,1 3 0,7 6 0,0 1 0,-1 0 0,10 17 0,-16-24 0,74 118-1365,-63-97-5461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40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1 288 24575,'0'-4'0,"4"-2"0,11 0 0,11 1 0,11-3 0,7 0 0,6-3 0,-2 0 0,-9 2-8191</inkml:trace>
  <inkml:trace contextRef="#ctx0" brushRef="#br0" timeOffset="1">472 0 24575,'-4'9'0,"-2"7"0,4 10 0,4 10 0,5 7 0,1 0 0,0 3 0,-2-2 0,-2-5 0,-1-8-8191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2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19 24575,'5'-16'0,"-5"16"0,0-1 0,0 1 0,0 0 0,0 0 0,0 0 0,0 0 0,0 0 0,-1-1 0,1 1 0,0 0 0,0 0 0,0 0 0,0 0 0,0 0 0,0 0 0,-1 0 0,1 0 0,0 0 0,0-1 0,0 1 0,0 0 0,0 0 0,-1 0 0,1 0 0,0 0 0,0 0 0,0 0 0,0 0 0,-1 0 0,1 0 0,0 0 0,0 0 0,0 0 0,0 0 0,0 0 0,-1 0 0,1 0 0,0 1 0,0-1 0,0 0 0,0 0 0,0 0 0,-1 0 0,1 0 0,0 0 0,-2 2 0,0-1 0,-1 1 0,1 0 0,0-1 0,0 1 0,1 0 0,-1 0 0,0 0 0,1 1 0,-2 2 0,-7 15 0,1 1 0,1 0 0,1 0 0,1 1 0,1 0 0,1 0 0,1 0 0,1 0 0,0 26 0,2-45 0,0 0 0,0 0 0,0 0 0,1 0 0,-1 0 0,1-1 0,-1 1 0,1 0 0,0 0 0,0-1 0,1 1 0,-1 0 0,0-1 0,1 1 0,0-1 0,-1 0 0,1 1 0,0-1 0,0 0 0,0 0 0,1 0 0,-1 0 0,0-1 0,1 1 0,-1-1 0,4 2 0,-2-2 0,-1 0 0,0 0 0,0-1 0,1 1 0,-1-1 0,0 0 0,1 0 0,-1 0 0,1-1 0,-1 1 0,0-1 0,0 0 0,1 0 0,-1 0 0,0 0 0,0 0 0,0-1 0,0 1 0,0-1 0,0 0 0,-1 0 0,5-4 0,0 0 0,-1-1 0,0 0 0,-1 0 0,0 0 0,0 0 0,0-1 0,-1 0 0,0 0 0,-1 0 0,1-1 0,3-16 0,-3 6 0,-1 0 0,-1 0 0,0 0 0,-2-27 0,2 52 12,-1 1 0,1-1 0,0 1 0,1-1 0,-1 0 0,1 0 0,1 0 0,-1 0 0,7 8 0,0-1-383,0 0-1,0-1 1,20 17 0,-5-10-6455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2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24575,'2'-2'0,"1"1"0,0 1 0,0-1 0,0 0 0,0 1 0,0-1 0,0 1 0,1 0 0,-1 0 0,0 0 0,0 1 0,0-1 0,0 1 0,0-1 0,0 1 0,0 0 0,0 0 0,-1 0 0,1 1 0,0-1 0,0 1 0,-1 0 0,1-1 0,-1 1 0,0 0 0,4 4 0,2 2 0,-1 0 0,0 0 0,0 1 0,0 0 0,-1 0 0,5 12 0,-7-15 0,-1 0 0,-1 1 0,1-1 0,-1 1 0,0 0 0,0-1 0,-1 1 0,0 0 0,0 0 0,-1 11 0,0-19 0,0 1 0,0 0 0,0 0 0,-1-1 0,1 1 0,0 0 0,0 0 0,0 0 0,-1-1 0,1 1 0,0 0 0,0 0 0,-1 0 0,1 0 0,0-1 0,0 1 0,-1 0 0,1 0 0,0 0 0,-1 0 0,1 0 0,0 0 0,0 0 0,-1 0 0,1 0 0,0 0 0,-1 0 0,1 0 0,0 0 0,0 0 0,-1 0 0,1 0 0,0 0 0,0 1 0,-1-1 0,1 0 0,0 0 0,0 0 0,-1 0 0,1 0 0,0 1 0,0-1 0,-1 0 0,1 0 0,0 0 0,0 1 0,0-1 0,0 0 0,-1 0 0,1 1 0,0-1 0,0 0 0,0 0 0,0 1 0,0-1 0,0 0 0,0 1 0,0-1 0,0 0 0,0 0 0,0 1 0,0-1 0,0 0 0,0 1 0,0-1 0,0 0 0,0 1 0,-12-20 0,7 6 17,0 0 0,1 0 1,1-1-1,0 1 0,0-1 0,0-21 0,3 31-72,-1 0 0,1 0 0,0 0 0,1 0 0,-1 0 0,1 0 0,-1 0 0,1 0 0,1 0 0,-1 0 0,0 1 0,1-1 0,0 0 0,0 1 0,0-1 0,0 1 0,0 0 0,1 0 0,-1 0 0,1 0 0,0 0 0,0 0 0,0 1 0,0-1 0,1 1 0,4-3 0,12-1-6771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3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1 367 24575,'1'-13'0,"2"21"0,4 10 0,-5-13 0,3 6 0,1-1 0,0 1 0,10 12 0,-14-21 0,-1 0 0,1 0 0,-1-1 0,1 1 0,0 0 0,0-1 0,0 1 0,0-1 0,0 1 0,0-1 0,1 0 0,-1 0 0,0 0 0,1 0 0,-1 0 0,1-1 0,-1 1 0,1-1 0,-1 0 0,1 1 0,-1-1 0,4-1 0,-4 1 0,0-1 0,0 0 0,0 0 0,0 0 0,-1-1 0,1 1 0,0 0 0,-1-1 0,1 1 0,-1-1 0,1 1 0,-1-1 0,0 0 0,1 0 0,-1 0 0,0 1 0,0-1 0,-1 0 0,1 0 0,0 0 0,-1 0 0,1-1 0,-1 1 0,1 0 0,-1 0 0,0-4 0,1-2 0,0 0 0,-1-1 0,0 1 0,-1 0 0,-2-15 0,2 20 0,0-1 0,-1 0 0,1 1 0,-1-1 0,0 1 0,0 0 0,0-1 0,0 1 0,0 0 0,-1 0 0,0 0 0,1 1 0,-1-1 0,0 1 0,-1-1 0,-4-2 0,7 5 0,0-1 0,-1 0 0,1 1 0,-1-1 0,1 1 0,-1 0 0,1-1 0,-1 1 0,1 0 0,-1 0 0,1 0 0,-1 0 0,1 0 0,-1 0 0,1 1 0,-1-1 0,0 0 0,1 1 0,0-1 0,-1 1 0,1 0 0,-1-1 0,1 1 0,0 0 0,-1 0 0,1 0 0,0 0 0,0 0 0,0 0 0,0 0 0,0 0 0,0 1 0,0-1 0,0 0 0,0 1 0,1-1 0,-1 0 0,0 1 0,1-1 0,-1 1 0,1-1 0,-1 3 0,-3 8 0,1 0 0,0 1 0,1-1 0,0 1 0,1 23 0,0-29 0,1-1 0,1 1 0,-1 0 0,1-1 0,0 1 0,1-1 0,0 1 0,0-1 0,0 0 0,0 0 0,1 0 0,7 11 0,-7-14 0,1 1 0,0 0 0,0-1 0,1 0 0,-1 1 0,1-2 0,0 1 0,-1-1 0,1 1 0,0-1 0,1-1 0,-1 1 0,0-1 0,0 0 0,1 0 0,-1 0 0,0-1 0,1 0 0,-1 0 0,1 0 0,-1 0 0,0-1 0,1 0 0,-1-1 0,10-3 0,-3 1 0,0 0 0,-1-1 0,0-1 0,0 0 0,0 0 0,-1-1 0,0 0 0,0-1 0,-1 0 0,11-12 0,-10 8 0,0-1 0,-2 0 0,1-1 0,-2 1 0,0-1 0,0-1 0,-1 1 0,-1-1 0,-1 0 0,0-1 0,-1 1 0,0-1 0,0-25 0,-3 39 0,0-1 0,0 0 0,0 1 0,0-1 0,-1 1 0,1-1 0,-1 0 0,1 1 0,-1-1 0,0 1 0,0 0 0,0-1 0,-1 1 0,1 0 0,-1-1 0,-1-2 0,1 4 0,1 0 0,-1 0 0,1 0 0,0 1 0,-1-1 0,1 0 0,-1 0 0,0 1 0,1-1 0,-1 1 0,0 0 0,1-1 0,-1 1 0,0 0 0,1 0 0,-1 0 0,0 0 0,1 0 0,-3 1 0,-1 0 0,0 0 0,0 1 0,0 0 0,1 0 0,-1 0 0,1 0 0,-1 1 0,1 0 0,0 0 0,0 0 0,0 0 0,0 1 0,1 0 0,-1-1 0,-2 6 0,1-1 0,0-1 0,1 1 0,0 0 0,0 1 0,1-1 0,0 0 0,1 1 0,-1 0 0,2 0 0,-2 11 0,3-17 0,0-1 0,0 1 0,0 0 0,1-1 0,-1 1 0,1-1 0,-1 1 0,1-1 0,0 1 0,0-1 0,0 0 0,0 1 0,1-1 0,-1 0 0,1 0 0,1 3 0,0-3 0,-1 0 0,0-1 0,1 1 0,0-1 0,-1 1 0,1-1 0,0 0 0,0 0 0,0 0 0,0 0 0,0 0 0,0-1 0,0 1 0,0-1 0,0 0 0,0 0 0,3 0 0,-1-1 0,-1 0 0,1 1 0,-1-1 0,0-1 0,1 1 0,-1-1 0,0 0 0,0 1 0,0-2 0,0 1 0,0 0 0,0-1 0,-1 0 0,1 0 0,-1 0 0,5-6 0,-3 4 0,-5 5 0,1 0 0,-1 0 0,0 0 0,1 0 0,-1 0 0,1 0 0,-1 0 0,0 0 0,1 0 0,-1 0 0,1 0 0,-1 0 0,1 0 0,-1 0 0,0 0 0,1 0 0,-1 0 0,1 0 0,-1 1 0,0-1 0,1 0 0,-1 0 0,0 0 0,1 1 0,-1-1 0,0 0 0,1 1 0,-1-1 0,0 0 0,0 1 0,1-1 0,15 18 0,-2-3 0,-12-13 0,1 1 0,0-1 0,0 0 0,0-1 0,0 1 0,0 0 0,1-1 0,-1 1 0,0-1 0,1 0 0,-1-1 0,1 1 0,-1 0 0,1-1 0,0 0 0,-1 0 0,1 0 0,-1 0 0,1 0 0,0-1 0,-1 0 0,1 1 0,-1-1 0,0-1 0,1 1 0,-1 0 0,0-1 0,0 0 0,0 0 0,0 0 0,0 0 0,0 0 0,0 0 0,-1-1 0,4-3 0,0-2 0,0 1 0,-1-1 0,1-1 0,-2 1 0,1-1 0,-1 1 0,-1-1 0,0 0 0,0-1 0,0 1 0,-1 0 0,1-15 0,-2 2 0,-1 0 0,-1 0 0,0 1 0,-2-1 0,-1 0 0,0 1 0,-2 0 0,0 0 0,-10-21 0,16 41 0,-1 0 0,1 0 0,-1 0 0,1 0 0,-1 0 0,1 0 0,-1 0 0,0 0 0,0 0 0,1 0 0,-1 0 0,0 0 0,0 0 0,0 0 0,0 1 0,0-1 0,0 0 0,-2 0 0,2 1 0,1 0 0,-1 0 0,0 1 0,1-1 0,-1 0 0,1 1 0,-1-1 0,1 0 0,0 1 0,-1-1 0,1 1 0,-1-1 0,1 0 0,0 1 0,-1-1 0,1 1 0,0-1 0,-1 1 0,1 0 0,0-1 0,0 1 0,-1-1 0,1 1 0,0-1 0,0 2 0,-2 6 0,1-1 0,0 1 0,0 0 0,1 10 0,1 12 24,3 0 0,0 0 0,2-1 0,16 52 0,-17-67-148,1 0 0,0 0 1,1 0-1,0-1 0,1 1 0,0-2 1,1 1-1,1-1 0,0-1 0,0 0 1,15 12-1,-1-7-6702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6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45 306 24575,'-3'-4'0,"-4"9"0,-5 10 0,9-9 0,0 0 0,0 1 0,0-1 0,1 1 0,0 0 0,0-1 0,1 1 0,-1 0 0,2 0 0,-1 0 0,1 0 0,0 0 0,1 8 0,0-9 0,1 0 0,0 0 0,0 0 0,0-1 0,1 1 0,0 0 0,0-1 0,0 0 0,1 0 0,-1 0 0,1 0 0,0 0 0,1-1 0,-1 0 0,6 4 0,2 1 0,-6-5 0,-1 1 0,1 0 0,-1-1 0,0 2 0,0-1 0,6 9 0,-10-12 0,0-1 0,0 1 0,-1 0 0,1 0 0,-1-1 0,1 1 0,-1 0 0,0 0 0,1 0 0,-1 0 0,0 0 0,0 0 0,0-1 0,-1 1 0,1 0 0,0 0 0,-1 0 0,1 0 0,-1 0 0,0-1 0,1 1 0,-1 0 0,0-1 0,0 1 0,0 0 0,0-1 0,0 1 0,-1-1 0,1 0 0,-2 2 0,-33 30 0,50-43 0,71-57 0,-66 48 0,-1 0 0,20-29 0,-32 41 0,-1-1 0,-1-1 0,1 1 0,-1 0 0,0-1 0,-1 0 0,0 0 0,-1 0 0,3-19 0,-4 27 0,-1 0 0,0 0 0,1 0 0,-1 0 0,0 0 0,0 0 0,0 0 0,0 0 0,0 0 0,0 0 0,0 0 0,-1 0 0,1-1 0,0 1 0,0 0 0,-1 0 0,1 0 0,-1 0 0,1 0 0,-1 1 0,1-1 0,-1 0 0,0 0 0,1 0 0,-1 0 0,0 1 0,0-1 0,0 0 0,1 1 0,-1-1 0,0 0 0,0 1 0,0-1 0,-2 0 0,2 1 0,-1 1 0,1-1 0,-1 1 0,1-1 0,0 1 0,-1-1 0,1 1 0,0-1 0,0 1 0,0 0 0,-1 0 0,1 0 0,0 0 0,0 0 0,0 0 0,0 0 0,0 0 0,1 0 0,-1 0 0,0 1 0,0-1 0,1 0 0,-1 0 0,1 1 0,-1-1 0,0 3 0,0 0 0,-1 1 0,1 0 0,-1 0 0,1 0 0,1 0 0,-1 0 0,1 0 0,0 0 0,0 1 0,0-1 0,1 0 0,-1 0 0,1 0 0,1 0 0,-1 0 0,1-1 0,3 9 0,-3-10 0,1 1 0,-1-1 0,1 0 0,-1 0 0,1 0 0,0-1 0,0 1 0,0-1 0,1 0 0,-1 1 0,0-1 0,1-1 0,0 1 0,-1 0 0,1-1 0,0 0 0,0 0 0,0 0 0,-1 0 0,1-1 0,0 0 0,0 1 0,6-2 0,-7 1 0,1-1 0,-1 1 0,1-1 0,0 0 0,-1 0 0,0 0 0,1 0 0,-1-1 0,0 0 0,0 1 0,1-1 0,-1 0 0,-1 0 0,1-1 0,0 1 0,0-1 0,-1 1 0,0-1 0,1 0 0,-1 0 0,0 0 0,0 0 0,-1 0 0,1-1 0,-1 1 0,3-7 0,-2 2 0,1 0 0,-1 0 0,-1-1 0,0 1 0,0-1 0,0 1 0,-1 0 0,0-1 0,-1 1 0,-2-13 0,-2 9 0,1 17 0,0 22 0,8 9 0,2 0 0,1 0 0,1-1 0,15 37 0,61 137 0,-62-159 0,20 44 0,46 119 0,-86-208 0,-1 1 0,1-1 0,-1 1 0,0-1 0,-1 1 0,0 8 0,1-13 0,-2 0 0,1 0 0,0-1 0,0 1 0,0 0 0,0 0 0,0 0 0,-1 0 0,1 0 0,0 0 0,-1-1 0,1 1 0,-1 0 0,1 0 0,-1 0 0,1-1 0,-1 1 0,0 0 0,1-1 0,-1 1 0,0-1 0,1 1 0,-1-1 0,0 1 0,0-1 0,0 1 0,1-1 0,-1 1 0,0-1 0,0 0 0,0 0 0,0 0 0,0 1 0,0-1 0,0 0 0,0 0 0,1 0 0,-1 0 0,0 0 0,0-1 0,0 1 0,0 0 0,0 0 0,-1-1 0,-6-2 0,1 0 0,-1 0 0,1 0 0,0-1 0,1 0 0,-1-1 0,1 0 0,-1 0 0,1 0 0,1 0 0,-7-9 0,-6-6 0,2-1 0,-16-25 0,18 22 0,1-1 0,0 0 0,2-1 0,1 0 0,1-1 0,1 0 0,-7-47 0,13 56 0,0 0 0,1 0 0,1 0 0,1 0 0,1 0 0,0 0 0,1 0 0,1 0 0,0 1 0,2 0 0,0 0 0,1 0 0,9-16 0,4-1 0,1 1 0,1 1 0,41-44 0,-62 76 0,-1-1 0,1 0 0,-1 1 0,1-1 0,-1 1 0,1-1 0,0 0 0,-1 1 0,1-1 0,0 1 0,-1 0 0,1-1 0,0 1 0,0-1 0,-1 1 0,1 0 0,0 0 0,0-1 0,0 1 0,-1 0 0,1 0 0,0 0 0,0 0 0,0 0 0,0 0 0,-1 0 0,1 0 0,0 1 0,0-1 0,0 0 0,-1 0 0,1 1 0,0-1 0,0 0 0,-1 1 0,1-1 0,0 1 0,-1-1 0,1 1 0,0-1 0,-1 1 0,1-1 0,-1 1 0,1 0 0,-1-1 0,1 1 0,-1 0 0,1-1 0,-1 2 0,4 6 0,0 0 0,-1 0 0,-1 0 0,3 10 0,0 1 0,2 4 0,-6-18 0,0 1 0,0-1 0,0 0 0,1 0 0,0 0 0,0 0 0,0 0 0,1-1 0,0 1 0,0 0 0,0-1 0,4 4 0,-7-8 0,1 0 0,0 0 0,-1 0 0,1 0 0,-1 0 0,1 0 0,-1 0 0,1-1 0,-1 1 0,1 0 0,-1 0 0,1-1 0,-1 1 0,1 0 0,-1-1 0,1 1 0,-1 0 0,0-1 0,1 1 0,-1-1 0,0 1 0,1-1 0,-1 1 0,0-1 0,0 1 0,1-1 0,-1 1 0,0-1 0,0 1 0,0-1 0,0 1 0,0-1 0,0 0 0,1 1 0,-1-1 0,0 1 0,-1-2 0,5-24 0,-3-22 0,-1 35 0,0-1 0,1 1 0,4-24 0,-5 37 0,0-1 0,0 1 0,0-1 0,0 1 0,0-1 0,0 1 0,0 0 0,0-1 0,0 1 0,0-1 0,0 1 0,0 0 0,1-1 0,-1 1 0,0 0 0,0-1 0,0 1 0,1-1 0,-1 1 0,0 0 0,0-1 0,1 1 0,-1 0 0,0 0 0,1-1 0,-1 1 0,0 0 0,1 0 0,-1-1 0,0 1 0,1 0 0,-1 0 0,0 0 0,1 0 0,-1 0 0,1-1 0,-1 1 0,0 0 0,1 0 0,-1 0 0,1 0 0,-1 0 0,1 0 0,-1 0 0,0 0 0,1 1 0,-1-1 0,1 0 0,-1 0 0,0 0 0,1 0 0,-1 0 0,0 1 0,1-1 0,-1 0 0,0 0 0,1 1 0,-1-1 0,0 0 0,1 1 0,-1-1 0,19 26 0,-16-21 0,17 28 0,-13-19 0,1-1 0,1 0 0,0-1 0,17 19 0,-26-30 0,1-1 0,-1 1 0,0-1 0,1 1 0,-1-1 0,1 1 0,-1-1 0,1 1 0,-1-1 0,1 1 0,-1-1 0,1 0 0,0 1 0,-1-1 0,1 0 0,0 1 0,-1-1 0,1 0 0,0 0 0,-1 0 0,1 0 0,0 0 0,-1 1 0,1-1 0,0 0 0,-1-1 0,1 1 0,0 0 0,-1 0 0,1 0 0,0 0 0,-1 0 0,1-1 0,0 1 0,-1 0 0,1-1 0,0 1 0,-1 0 0,1-1 0,-1 1 0,1-1 0,-1 1 0,1-1 0,-1 1 0,1-1 0,-1 1 0,0-1 0,1 1 0,-1-1 0,0 0 0,1 1 0,-1-1 0,0 0 0,0 1 0,1-1 0,-1 0 0,0 1 0,0-2 0,5-45 0,-4 43 0,0-8 0,-1 1 0,0-1 0,-1 0 0,0 0 0,-1 0 0,0 1 0,-5-16 0,11 34 0,1 0 0,-1-1 0,1 0 0,1 0 0,-1 0 0,1 0 0,0-1 0,8 6 0,-13-10 0,0 0 0,0 0 0,0 0 0,1 0 0,-1 0 0,0-1 0,0 1 0,1 0 0,-1-1 0,0 1 0,1-1 0,-1 1 0,0-1 0,1 0 0,-1 0 0,1 0 0,-1 1 0,1-1 0,-1 0 0,0-1 0,1 1 0,-1 0 0,1 0 0,-1-1 0,0 1 0,1-1 0,-1 1 0,0-1 0,1 1 0,-1-1 0,0 0 0,0 0 0,1 0 0,-1 1 0,0-1 0,0 0 0,0-1 0,0 1 0,0 0 0,-1 0 0,1 0 0,0 0 0,0-1 0,-1 1 0,1 0 0,-1-1 0,1 1 0,-1 0 0,0-1 0,1 1 0,-1-1 0,0-2 0,4-25 0,2-7 0,-6 35 0,0 1 0,0-1 0,0 1 0,1 0 0,-1-1 0,0 1 0,0 0 0,0-1 0,1 1 0,-1 0 0,0-1 0,0 1 0,1 0 0,-1 0 0,0-1 0,0 1 0,1 0 0,-1 0 0,0 0 0,1-1 0,-1 1 0,1 0 0,-1 0 0,0 0 0,1 0 0,-1 0 0,0 0 0,1 0 0,-1 0 0,1 0 0,-1 0 0,0 0 0,1 0 0,-1 0 0,1 0 0,-1 0 0,0 0 0,1 0 0,-1 0 0,0 0 0,1 1 0,-1-1 0,0 0 0,1 0 0,-1 0 0,0 1 0,1-1 0,-1 0 0,0 1 0,0-1 0,1 0 0,-1 0 0,0 1 0,0-1 0,1 0 0,-1 1 0,0 0 0,18 24 0,-16-20 0,1-1 0,25 34 0,-27-37 0,0 1 0,0-1 0,1 1 0,-1-1 0,0 0 0,1 0 0,-1 0 0,0 0 0,1 0 0,0 0 0,-1 0 0,1 0 0,0 0 0,-1-1 0,1 1 0,0-1 0,-1 1 0,1-1 0,0 0 0,0 0 0,3 0 0,-4 0 0,0-1 0,0 1 0,0-1 0,0 0 0,0 1 0,0-1 0,0 0 0,0 0 0,0 0 0,0 0 0,0 0 0,-1 0 0,1 0 0,0 0 0,-1 0 0,1 0 0,-1 0 0,1 0 0,-1 0 0,0 0 0,1-1 0,-1-1 0,4-32 0,-3 22 0,-1 11 0,0 0 0,0 0 0,0 0 0,1 0 0,-1 0 0,1 0 0,0 0 0,0 0 0,-1 0 0,1 0 0,0 0 0,1 0 0,1-2 0,-2 3 0,0 0 0,0 1 0,0-1 0,0 1 0,0-1 0,0 1 0,0-1 0,0 1 0,0-1 0,0 1 0,0 0 0,0 0 0,0-1 0,1 1 0,-1 0 0,0 0 0,0 0 0,2 1 0,5 1 0,-1 0 0,1 0 0,-1 1 0,0 0 0,0 1 0,8 5 0,23 10 0,-35-18 0,0 0 0,1 0 0,-1 0 0,0-1 0,0 1 0,1-1 0,-1 0 0,0 0 0,0 0 0,1 0 0,-1-1 0,0 0 0,0 1 0,1-1 0,-1 0 0,0 0 0,0 0 0,0-1 0,0 1 0,0-1 0,-1 0 0,1 0 0,2-2 0,-2 1 0,0 0 0,0-1 0,-1 1 0,0-1 0,1 0 0,-1 1 0,-1-1 0,1 0 0,0 0 0,-1 0 0,0 0 0,0-1 0,0 1 0,-1 0 0,1 0 0,-1-1 0,0-4 0,0 8 0,0 0 0,0-1 0,0 1 0,0 0 0,0 0 0,-1 0 0,1 0 0,0 0 0,0 0 0,-1-1 0,1 1 0,-1 0 0,1 0 0,-1 0 0,1 0 0,-1 0 0,0 0 0,0 1 0,0-2 0,0 2 0,1 0 0,-1 0 0,0 0 0,1 0 0,-1 0 0,1 0 0,-1 0 0,1 1 0,-1-1 0,1 0 0,-1 0 0,1 1 0,-1-1 0,1 0 0,-1 1 0,1-1 0,-1 0 0,1 1 0,0-1 0,-1 1 0,1-1 0,0 0 0,-1 1 0,1-1 0,0 1 0,0-1 0,-1 1 0,1 0 0,0-1 0,0 1 0,0-1 0,0 1 0,-1-1 0,1 1 0,0-1 0,0 1 0,1 1 0,-2 1 0,0 0 0,0 0 0,1 0 0,0 0 0,-1 1 0,1-1 0,1 0 0,-1 0 0,0 0 0,1 1 0,-1-1 0,1 0 0,0 0 0,0 0 0,0 0 0,1 0 0,-1 0 0,1-1 0,-1 1 0,1 0 0,0-1 0,0 1 0,0-1 0,1 1 0,-1-1 0,0 0 0,1 0 0,0 0 0,-1-1 0,1 1 0,0 0 0,0-1 0,0 0 0,0 0 0,5 2 0,-1-1 0,0 0 0,0 0 0,1-1 0,-1 1 0,0-2 0,0 1 0,1-1 0,-1 0 0,0-1 0,1 0 0,-1 0 0,0 0 0,0-1 0,0 0 0,8-3 0,-9 1 0,0 0 0,0-1 0,-1 1 0,1-1 0,-1 0 0,0-1 0,-1 1 0,1-1 0,-1 0 0,0 0 0,-1 0 0,1-1 0,-1 1 0,-1-1 0,1 0 0,-1 0 0,0 0 0,2-13 0,-2 4 0,0-1 0,-1 0 0,0 0 0,-1 0 0,-1 0 0,-6-33 0,-8 9 0,14 39 0,0 0 0,0 0 0,-1 0 0,1 0 0,0 0 0,-1 1 0,1-1 0,-1 1 0,0-1 0,1 1 0,-1-1 0,0 1 0,0 0 0,0 0 0,0 0 0,-4-2 0,5 3 0,1 0 0,-1 0 0,0 0 0,0 0 0,0 0 0,0 0 0,0 0 0,0 0 0,1 1 0,-1-1 0,0 0 0,0 0 0,0 1 0,1-1 0,-1 0 0,0 1 0,0-1 0,1 1 0,-1-1 0,0 1 0,1 0 0,-1-1 0,0 1 0,1 0 0,-1-1 0,1 1 0,-1 0 0,1-1 0,-1 1 0,1 0 0,0 0 0,-1 0 0,1 1 0,-8 31 0,8-31 0,-2 17 0,2 1 0,0-1 0,1 0 0,1 1 0,1-1 0,1 0 0,0 0 0,1-1 0,1 1 0,1-1 0,1 0 0,0-1 0,1 0 0,1 0 0,1-1 0,0 0 0,27 27 0,-35-39 0,0-2 0,1 1 0,0 0 0,-1-1 0,1 0 0,0 1 0,0-2 0,0 1 0,5 2 0,-8-4 0,0 0 0,0 0 0,1 0 0,-1 0 0,0 0 0,0 0 0,0 0 0,0 0 0,0 0 0,0 0 0,0-1 0,0 1 0,0 0 0,0-1 0,0 1 0,0 0 0,0-1 0,0 1 0,-1-1 0,1 0 0,0 1 0,0-1 0,0 0 0,-1 0 0,1 1 0,0-1 0,-1 0 0,1 0 0,0 0 0,-1 0 0,1 0 0,-1 0 0,0 0 0,1 0 0,-1 0 0,0 0 0,0 0 0,1 0 0,-1 0 0,0 0 0,0 0 0,0-1 0,0-7 0,0 0 0,-1 0 0,0 0 0,-1 1 0,1-1 0,-1 1 0,-1-1 0,0 1 0,-4-9 0,4 10 0,0 0 0,0 0 0,1 0 0,0 0 0,0-1 0,1 1 0,0-1 0,0 0 0,0 1 0,1-1 0,2-14 0,-2 21 0,0 0 0,1 0 0,-1 1 0,0-1 0,1 0 0,-1 0 0,0 0 0,1 1 0,-1-1 0,1 0 0,0 0 0,-1 1 0,1-1 0,-1 0 0,1 1 0,0-1 0,0 1 0,-1-1 0,1 1 0,0-1 0,0 1 0,0-1 0,-1 1 0,3-1 0,-1 1 0,0 0 0,1 0 0,-1 0 0,0 0 0,0 0 0,0 1 0,0-1 0,1 0 0,-1 1 0,2 1 0,6 2 0,-1 0 0,1 1 0,10 8 0,-18-12 0,6 4 0,0 1 0,0 1 0,-1-1 0,13 15 0,-17-17 0,0-1 0,0 1 0,-1 0 0,0 0 0,1 0 0,-1 0 0,-1 0 0,1 1 0,-1-1 0,1 1 0,-1-1 0,0 7 0,-2 0 0,-3-16 0,-4-20 0,7 16-87,-5-58 305,6 62-354,0 0 0,0 0 0,1 0 0,-1 0 0,1 0 0,0 0 0,1 1 0,-1-1 0,1 0 0,5-8 0,4-1-6690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6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24575,'0'-13'0,"0"0"0,0 6 0,4 10 0,2 12 0,0 13 0,3 6 0,0 2 0,-2-1 0,-1-2 0,2-7 0,0-7-8191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7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24575,'0'18'0,"4"14"0,7 12 0,4 6 0,6 0 0,-1-9-8191</inkml:trace>
  <inkml:trace contextRef="#ctx0" brushRef="#br0" timeOffset="1">315 263 24575,'-1'-26'0,"-2"16"0,-3 17 0,2 6 0,1-1 0,0 0 0,1 1 0,0-1 0,1 1 0,0-1 0,1 1 0,1 0 0,3 20 0,-3-30 0,0-1 0,0 1 0,0-1 0,0 0 0,0 1 0,1-1 0,-1 0 0,1 0 0,0 0 0,-1 0 0,1 0 0,0-1 0,0 1 0,0 0 0,1-1 0,-1 1 0,0-1 0,0 0 0,1 0 0,-1 0 0,1 0 0,-1 0 0,1-1 0,-1 1 0,1-1 0,0 1 0,-1-1 0,1 0 0,4 0 0,4-1 0,0 0 0,0 0 0,-1-1 0,1 0 0,18-7 0,-10 2 0,-1 0 0,0-1 0,0-2 0,25-16 0,-33 16-30,-17 11 105,-21 10-1485,-5 7-5416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9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21 476 24575,'-5'-21'0,"4"17"0,1 1 0,-1-1 0,0 0 0,0 1 0,0-1 0,-1 1 0,1 0 0,-1-1 0,-4-5 0,6 27 0,14 26 0,1-1 0,2 0 0,27 48 0,-43-90 0,-1 1 0,1-1 0,-1 0 0,1 1 0,0-1 0,-1 0 0,1 1 0,0-1 0,0 0 0,0 0 0,0 0 0,0 0 0,1 0 0,-1 0 0,0 0 0,0 0 0,0 0 0,1-1 0,2 2 0,-3-2 0,-1-1 0,1 1 0,0-1 0,-1 1 0,1-1 0,0 0 0,-1 1 0,1-1 0,-1 0 0,1 1 0,-1-1 0,1 0 0,-1 0 0,0 1 0,1-1 0,-1 0 0,0 0 0,1 0 0,-1 1 0,0-1 0,0 0 0,0 0 0,0-1 0,2-12 0,-2 1 0,1 0 0,-3-15 0,-7-40 0,5 46 0,1 0 0,1-1 0,0 1 0,2-1 0,3-25 0,-3 46 0,0-1 0,0 1 0,1 0 0,-1 0 0,1 0 0,0 0 0,-1 0 0,1 0 0,0 0 0,0 0 0,1 0 0,-1 0 0,0 0 0,0 1 0,1-1 0,-1 0 0,1 1 0,3-3 0,-4 3 0,1 1 0,0-1 0,-1 1 0,1 0 0,-1-1 0,1 1 0,0 0 0,-1 0 0,1 0 0,0 0 0,-1 0 0,1 1 0,0-1 0,-1 0 0,1 1 0,0-1 0,-1 1 0,3 1 0,5 3 0,-1 0 0,0 0 0,-1 1 0,0 0 0,1 0 0,11 14 0,7 16 0,-22-28 0,1-1 0,0 0 0,0-1 0,0 1 0,1-1 0,0 0 0,0-1 0,10 7 0,-15-11 0,-1-1 0,1 0 0,-1 1 0,1-1 0,0 0 0,-1 0 0,1 0 0,0 1 0,-1-1 0,1 0 0,0 0 0,-1 0 0,1 0 0,0 0 0,-1 0 0,1 0 0,0-1 0,-1 1 0,1 0 0,0 0 0,-1 0 0,1-1 0,0 1 0,-1 0 0,1-1 0,-1 1 0,1 0 0,-1-1 0,1 1 0,-1-1 0,1 1 0,-1-1 0,1 1 0,-1-1 0,1 1 0,-1-1 0,0 0 0,1 1 0,-1-1 0,0 1 0,0-1 0,1 0 0,-1 1 0,0-1 0,0 0 0,0 1 0,0-2 0,4-37 0,-3 35 0,-1-4 0,0-1 0,0 0 0,1 1 0,0-1 0,4-14 0,-5 22 0,1-1 0,-1 1 0,0 0 0,1 0 0,-1 0 0,1-1 0,0 1 0,-1 0 0,1 0 0,0 0 0,0 0 0,0 0 0,-1 0 0,1 0 0,0 0 0,0 0 0,1 1 0,-1-1 0,0 0 0,0 1 0,0-1 0,0 0 0,1 1 0,-1 0 0,0-1 0,0 1 0,1 0 0,-1-1 0,0 1 0,1 0 0,-1 0 0,0 0 0,1 0 0,-1 1 0,0-1 0,0 0 0,1 0 0,-1 1 0,2 0 0,13 5 0,-1 1 0,0 1 0,25 17 0,13 6 0,-43-25 0,0-2 0,1 1 0,-1-2 0,1 1 0,0-1 0,-1-1 0,1 0 0,19 1 0,-27-3 0,1 0 0,0 0 0,-1-1 0,1 0 0,-1 1 0,1-1 0,-1 0 0,1-1 0,-1 1 0,1-1 0,-1 1 0,0-1 0,0 0 0,0 0 0,0 0 0,0-1 0,-1 1 0,1-1 0,-1 0 0,1 1 0,-1-1 0,0 0 0,0 0 0,0-1 0,-1 1 0,1 0 0,-1-1 0,1 1 0,0-7 0,0 3 0,0 0 0,-1-1 0,0 1 0,-1 0 0,1-1 0,-1 1 0,-1 0 0,-1-13 0,1 18 0,1 0 0,0-1 0,-1 1 0,0 0 0,1 0 0,-1-1 0,0 1 0,0 0 0,0 0 0,-1 0 0,1 0 0,0 0 0,-1 0 0,1 1 0,-1-1 0,0 0 0,1 1 0,-1-1 0,0 1 0,0 0 0,0-1 0,0 1 0,0 0 0,0 0 0,-1 0 0,1 1 0,0-1 0,0 0 0,-1 1 0,-2-1 0,3 2 0,-1-1 0,1 0 0,-1 1 0,0 0 0,1 0 0,-1 0 0,1 0 0,0 0 0,-1 0 0,1 0 0,0 1 0,0 0 0,0-1 0,0 1 0,0 0 0,0 0 0,0 0 0,0 0 0,1 0 0,-1 0 0,1 0 0,0 1 0,0-1 0,0 0 0,0 1 0,0-1 0,0 1 0,0 0 0,1-1 0,-1 1 0,1 4 0,-1-4 0,0 0 0,1 0 0,0 1 0,-1-1 0,1 0 0,0 1 0,0-1 0,1 0 0,-1 0 0,1 1 0,0-1 0,0 0 0,0 0 0,0 0 0,0 0 0,0 0 0,1 0 0,0 0 0,0 0 0,-1-1 0,1 1 0,1-1 0,-1 1 0,0-1 0,5 4 0,-3-5 0,0 1 0,0-1 0,0 0 0,0 0 0,0 0 0,0 0 0,0-1 0,0 1 0,0-1 0,0 0 0,0-1 0,0 1 0,0-1 0,1 1 0,-1-1 0,0-1 0,-1 1 0,1 0 0,0-1 0,0 0 0,-1 0 0,1 0 0,-1 0 0,5-4 0,-5 4 0,-1-1 0,1 1 0,0-1 0,-1 1 0,0-1 0,1 0 0,-1 0 0,0 0 0,-1 0 0,1 0 0,-1-1 0,1 1 0,-1-1 0,0 1 0,0-1 0,0 1 0,-1-1 0,1 1 0,-1-1 0,0 1 0,0-1 0,0 0 0,-1 1 0,1-1 0,-1 1 0,0-1 0,-1-5 0,-5 2 0,4 17 0,1 17 0,3-23 0,0-1 0,0 0 0,0 0 0,0 0 0,1 1 0,-1-1 0,1-1 0,0 1 0,0 0 0,0 0 0,0-1 0,0 1 0,1-1 0,-1 0 0,1 1 0,-1-1 0,1 0 0,0-1 0,0 1 0,0 0 0,0-1 0,0 0 0,0 1 0,0-1 0,1 0 0,-1-1 0,0 1 0,1-1 0,-1 1 0,0-1 0,1 0 0,-1 0 0,0-1 0,5 0 0,-1 0 0,0 0 0,1 0 0,-1-1 0,0 0 0,0-1 0,-1 1 0,1-1 0,0 0 0,-1-1 0,0 0 0,0 0 0,0 0 0,0-1 0,-1 0 0,6-5 0,-1-6 0,-1-1 0,0 0 0,-1 0 0,-1-1 0,-1 0 0,-1 0 0,0-1 0,2-19 0,-3 20 0,19 115 0,-42-151 0,-11-30 0,26 75 0,-1-1 0,0 1 0,0 0 0,-1 1 0,0-1 0,-8-8 0,14 17 0,0-1 0,-1 1 0,1-1 0,0 0 0,-1 1 0,1-1 0,-1 1 0,1 0 0,-1-1 0,1 1 0,-1-1 0,1 1 0,-1 0 0,1-1 0,-1 1 0,1 0 0,-1-1 0,0 1 0,1 0 0,-1 0 0,0 0 0,1 0 0,-1 0 0,0 0 0,1 0 0,-1 0 0,1 0 0,-1 0 0,0 0 0,1 0 0,-1 0 0,-1 1 0,2 0 0,-1 0 0,0 0 0,1 0 0,-1 0 0,1 0 0,-1 1 0,1-1 0,-1 0 0,1 0 0,0 1 0,0-1 0,0 0 0,-1 1 0,2 1 0,4 49 0,3-27 0,1 0 0,1-1 0,1-1 0,1 0 0,1 0 0,19 24 0,-8-14 0,3-2 0,0 0 0,37 30 0,-30-38 0,-28-22 0,-21-16 0,-16-9 0,-1 1 0,-2 2 0,0 2 0,-62-26 0,80 38 0,12 5 0,1 0 0,-1 0 0,0 0 0,0 0 0,1-1 0,-5-3 0,8 5 0,-1 1 0,1 0 0,0-1 0,-1 1 0,1 0 0,0-1 0,0 1 0,-1-1 0,1 1 0,0 0 0,0-1 0,0 1 0,0-1 0,0 1 0,-1-1 0,1 1 0,0-1 0,0 1 0,0-1 0,0 1 0,0-1 0,0 1 0,1 0 0,-1-2 0,0 1 0,1 0 0,0 1 0,0-1 0,-1 0 0,1 0 0,0 1 0,0-1 0,0 0 0,0 1 0,0-1 0,0 1 0,0-1 0,0 1 0,0-1 0,2 0 0,16-4 0,1 0 0,31-4 0,-32 7 0,-1-2 0,37-10 0,-25-2 0,-28 14 0,0 0 0,1 0 0,-1 1 0,1-1 0,-1 1 0,1-1 0,-1 1 0,1 0 0,0 0 0,0 0 0,0 1 0,-1-1 0,1 1 0,0-1 0,0 1 0,0 0 0,0 0 0,0 0 0,0 1 0,0-1 0,0 1 0,4 1 0,6 5 0,-2 0 0,1 1 0,-1 0 0,0 1 0,-1 0 0,0 1 0,0 0 0,-1 0 0,13 20 0,-21-28 0,1 0 0,-1 1 0,0-1 0,0 1 0,0-1 0,0 1 0,0-1 0,-1 1 0,1 0 0,-1-1 0,1 6 0,-1-7 0,0-1 0,0 1 0,0-1 0,-1 1 0,1-1 0,0 1 0,0-1 0,0 1 0,0-1 0,-1 1 0,1-1 0,0 1 0,0-1 0,-1 0 0,1 1 0,0-1 0,-1 1 0,1-1 0,0 0 0,-1 1 0,1-1 0,-1 0 0,0 1 0,0-1 0,0 0 0,0 1 0,0-1 0,0 0 0,0 0 0,0 0 0,-1 0 0,1-1 0,0 1 0,0 0 0,0 0 0,0-1 0,0 1 0,0 0 0,0-1 0,-1 0 0,-4-2 0,1-1 0,-1 0 0,1 0 0,-1 0 0,1-1 0,1 0 0,-1 0 0,1 0 0,-1-1 0,2 1 0,-8-13 0,10 15 0,-1 0 0,0 0 0,1-1 0,-1 1 0,1 0 0,0-1 0,0 1 0,0-1 0,1 0 0,-1 1 0,1-1 0,0 0 0,0 1 0,0-1 0,0 1 0,1-1 0,-1 0 0,1 1 0,0-1 0,0 1 0,1-1 0,-1 1 0,4-6 0,6-4 0,1 1 0,0 1 0,1 0 0,1 0 0,-1 1 0,2 1 0,19-10 0,-32 18 0,1 0 0,-1 0 0,1 1 0,-1-1 0,1 1 0,0 0 0,-1-1 0,1 1 0,-1 1 0,1-1 0,0 0 0,-1 0 0,1 1 0,-1 0 0,1-1 0,-1 1 0,1 0 0,-1 0 0,1 0 0,-1 1 0,0-1 0,0 1 0,0-1 0,0 1 0,0 0 0,0-1 0,0 1 0,0 0 0,2 4 0,6 7 0,0 0 0,-1 1 0,11 21 0,-16-28 0,24 48-1365,-18-31-5461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0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24575,'4'13'0,"6"14"0,6 6 0,9 7 0,1-3-8191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0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0 24575,'0'14'0,"0"12"0,0 12 0,0 8 0,0 0 0,0-3 0,0-4 0,0-4 0,0-4 0,0-12 0,-5-13 0</inkml:trace>
  <inkml:trace contextRef="#ctx0" brushRef="#br0" timeOffset="1">1 79 24575,'0'-4'0,"4"-2"0,7 5 0,9 7 0,7 6 0,7 11 0,7 10 0,5 9 0,-1 0 0,-3 8 0,-5 0 0,-3-1 0,-9-8-8191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1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5 24575,'5'-4'0,"0"7"0,1 12 0,-1 12 0,-2 20 0,-10 11 0,-13 8 0,-2-6-8191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40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24575,'9'13'0,"8"9"0,0 1-8191</inkml:trace>
  <inkml:trace contextRef="#ctx0" brushRef="#br0" timeOffset="1">288 1 24575,'14'35'0,"8"26"0,10 16 0,3 12 0,1 4 0,-6 5 0,-8-2 0,-13 2 0,-20-4 0,-31-3 0,-35-5 0,-31-3 0,2-16-8191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4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61 24575,'-1'0'0,"0"-1"0,0 1 0,0-1 0,1 0 0,-1 0 0,0 1 0,1-1 0,-1 0 0,0 0 0,1 0 0,-1 0 0,1 0 0,0 0 0,-1 0 0,1 0 0,0 0 0,-1 0 0,1 0 0,0 0 0,0 0 0,0 0 0,0 0 0,0 0 0,0 0 0,0 0 0,0 0 0,1 0 0,-1 0 0,0 0 0,1 0 0,-1 0 0,0 0 0,1 1 0,-1-1 0,1 0 0,0 0 0,-1 0 0,1 0 0,0 1 0,-1-1 0,1 0 0,0 1 0,0-1 0,0 0 0,2-1 0,-1 1 0,0 0 0,1 0 0,-1 0 0,0 0 0,1 0 0,-1 1 0,1-1 0,0 1 0,-1-1 0,1 1 0,-1 0 0,1 0 0,0 0 0,-1 1 0,1-1 0,2 1 0,2 2 0,0 0 0,-1 0 0,1 1 0,-1 0 0,0 0 0,0 1 0,0-1 0,-1 1 0,0 0 0,0 1 0,0-1 0,7 12 0,-4-5 0,-1 0 0,0 0 0,-1 1 0,0 0 0,7 25 0,-12-33 0,0 1 0,0-1 0,0 1 0,-1-1 0,0 1 0,0-1 0,0 1 0,-2 9 0,1-14 0,1 0 0,0 0 0,-1 0 0,1 1 0,-1-1 0,1 0 0,-1 0 0,1 0 0,-1 0 0,0 0 0,1 0 0,-1 0 0,0 0 0,0 0 0,0-1 0,0 1 0,0 0 0,0 0 0,0-1 0,0 1 0,0-1 0,0 1 0,0-1 0,0 1 0,0-1 0,-1 0 0,1 1 0,0-1 0,0 0 0,0 0 0,-1 0 0,1 0 0,0 0 0,0 0 0,0 0 0,-1 0 0,1-1 0,0 1 0,0 0 0,0-1 0,0 1 0,-1-1 0,1 1 0,0-1 0,-1 0 0,-2-2 0,0 0 0,0 0 0,1 0 0,-1 0 0,0-1 0,1 1 0,0-1 0,0 0 0,0 0 0,1 0 0,-1 0 0,1 0 0,0-1 0,0 1 0,0-1 0,1 1 0,-1-1 0,0-9 0,0 3 0,0-1 0,0 1 0,2-1 0,-1 1 0,2-1 0,2-22 0,-2 31 7,0-1 0,0 1 0,0 0 0,0-1 0,1 1 1,-1 0-1,1 0 0,0 0 0,0 0 0,0 0 0,0 0 0,0 0 0,1 1 0,0-1 0,-1 1 0,6-4 0,-3 3-142,-1 1 0,1 0 0,0 0 0,1 0 0,-1 0 0,0 1 0,1 0 0,-1 0 0,0 0 0,6 0 0,13 1-6691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5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80 454 24575,'0'-2'0,"0"-1"0,0 0 0,-1 0 0,1 1 0,-1-1 0,1 0 0,-1 1 0,0-1 0,0 0 0,0 1 0,-2-3 0,3 4 0,-1 0 0,1 0 0,-1 0 0,0 1 0,0-1 0,1 0 0,-1 0 0,0 1 0,0-1 0,0 0 0,0 1 0,0-1 0,0 1 0,0-1 0,0 1 0,0-1 0,0 1 0,0 0 0,-2-1 0,1 2 0,0-1 0,0 1 0,0-1 0,0 1 0,0-1 0,0 1 0,0 0 0,0 0 0,1 0 0,-1 0 0,0 0 0,1 0 0,-1 1 0,1-1 0,-1 1 0,1-1 0,-1 1 0,1-1 0,0 1 0,0 0 0,0-1 0,0 1 0,0 0 0,0 0 0,1 0 0,-1 0 0,0 3 0,-2 4 0,1 0 0,0 1 0,0-1 0,1 0 0,0 1 0,1-1 0,0 0 0,1 1 0,1 9 0,-1-16 0,-1-1 0,0 1 0,1 0 0,0 0 0,0-1 0,0 1 0,0 0 0,0-1 0,0 1 0,1-1 0,-1 0 0,1 1 0,0-1 0,-1 0 0,1 0 0,0 0 0,0 0 0,1 0 0,-1 0 0,0-1 0,1 1 0,-1-1 0,0 0 0,1 1 0,0-1 0,-1 0 0,1 0 0,0-1 0,-1 1 0,1-1 0,0 1 0,0-1 0,5 0 0,-6 0 0,1 0 0,-1-1 0,1 1 0,-1-1 0,0 1 0,1-1 0,-1 0 0,1 0 0,-1 0 0,0 0 0,0 0 0,0 0 0,0-1 0,0 1 0,0-1 0,0 1 0,0-1 0,0 0 0,-1 0 0,2-2 0,0 0 0,-1-1 0,1 1 0,-1-1 0,-1 0 0,1 1 0,-1-1 0,0 0 0,0 0 0,1-8 0,-1 1 0,-1 1 0,-1-1 0,1 0 0,-2 1 0,0-1 0,0 1 0,-1 0 0,-4-12 0,1 17 0,3 16 0,5 17 0,1-21 0,0 0 0,1 0 0,0 0 0,0-1 0,1 1 0,0-1 0,0 0 0,0-1 0,0 1 0,1-1 0,-1 0 0,12 6 0,-3-3 0,0 0 0,1 0 0,0-2 0,23 7 0,-30-10 0,-1-1 0,0 1 0,1-1 0,-1-1 0,1 1 0,0-1 0,13-2 0,-19 1 0,0 1 0,1-1 0,-1 0 0,0 0 0,0 0 0,0 0 0,0 0 0,0 0 0,0-1 0,0 1 0,0-1 0,0 1 0,-1-1 0,1 0 0,0 0 0,-1 0 0,0 0 0,1 0 0,-1 0 0,0 0 0,0 0 0,0 0 0,0-1 0,-1 1 0,1 0 0,0 0 0,-1-1 0,0-2 0,1-9 0,0 0 0,-2-1 0,0 1 0,0-1 0,-1 1 0,-1 0 0,-1 0 0,0 0 0,0 1 0,-9-18 0,12 30 0,0 0 0,1 0 0,-1 0 0,1-1 0,0 1 0,-1 0 0,1 0 0,0 0 0,0 0 0,-1 0 0,1 0 0,0 0 0,0-1 0,0 1 0,0 0 0,1 0 0,-1 0 0,0 0 0,1-1 0,-1 1 0,1 1 0,-1 0 0,1 0 0,-1 0 0,1-1 0,0 1 0,-1 0 0,1 0 0,-1 0 0,1 0 0,-1 0 0,1 0 0,0 0 0,-1 0 0,1 0 0,-1 1 0,1-1 0,-1 0 0,1 0 0,-1 0 0,1 1 0,0-1 0,-1 0 0,0 1 0,1-1 0,38 29 0,6 21 0,-35-37 0,0-1 0,24 21 0,-34-33 0,0 0 0,0 1 0,1-1 0,-1 0 0,0 0 0,0 0 0,0 0 0,1 1 0,-1-1 0,0 0 0,0 0 0,1 0 0,-1 0 0,0 0 0,0 0 0,1 0 0,-1 0 0,0 0 0,0 0 0,1 0 0,-1 0 0,0 0 0,0 0 0,1 0 0,-1 0 0,0 0 0,0 0 0,1 0 0,-1 0 0,0 0 0,0 0 0,0 0 0,1-1 0,-1 1 0,0 0 0,0 0 0,0 0 0,1-1 0,3-11 0,-3-21 0,-1 31 0,-1-41 0,0-32 0,1 75 0,0-1 0,0 1 0,0-1 0,0 1 0,0-1 0,0 0 0,1 1 0,-1-1 0,0 1 0,0-1 0,1 1 0,-1 0 0,0-1 0,0 1 0,1-1 0,-1 1 0,1-1 0,-1 1 0,0 0 0,1-1 0,-1 1 0,1 0 0,-1-1 0,1 1 0,-1 0 0,1 0 0,-1 0 0,1-1 0,-1 1 0,1 0 0,-1 0 0,1 0 0,-1 0 0,1 0 0,-1 0 0,1 0 0,-1 0 0,1 0 0,-1 0 0,1 0 0,0 0 0,-1 0 0,1 1 0,-1-1 0,1 0 0,-1 0 0,1 1 0,-1-1 0,0 0 0,1 0 0,-1 1 0,1 0 0,27 18 0,-27-18 0,15 12 0,36 26 0,-49-36 0,1-1 0,-1 0 0,1 0 0,0-1 0,0 1 0,0-1 0,0 0 0,0 0 0,0 0 0,1 0 0,-1-1 0,7 0 0,-10 0 0,1-1 0,0 1 0,0-1 0,0 0 0,0 0 0,0 0 0,-1 0 0,1 0 0,0 0 0,-1 0 0,1-1 0,-1 1 0,1-1 0,-1 1 0,0-1 0,0 1 0,1-1 0,-1 0 0,0 0 0,-1 1 0,1-1 0,0 0 0,0 0 0,-1 0 0,1 0 0,-1 0 0,0 0 0,1 0 0,-1-3 0,1-8 0,0-1 0,-1 1 0,-1-15 0,1 24 0,-1-11 0,-1 0 0,0 0 0,-2 0 0,1 0 0,-2 1 0,0-1 0,-13-26 0,11 34 0,7 15 0,5 15 0,5-1 0,2 0 0,0-1 0,2-1 0,0 0 0,1-1 0,1-1 0,1 0 0,0-1 0,36 27 0,-50-42 0,0 0 0,0 0 0,0 0 0,0 0 0,0-1 0,0 1 0,0-1 0,1 0 0,5 2 0,-8-3 0,0 0 0,0 0 0,0 0 0,1 0 0,-1 0 0,0 0 0,0-1 0,0 1 0,0 0 0,0-1 0,0 1 0,0-1 0,0 1 0,0-1 0,0 1 0,0-1 0,-1 0 0,1 1 0,0-1 0,0 0 0,-1 0 0,1 1 0,0-1 0,-1 0 0,1 0 0,0 0 0,-1 0 0,0 0 0,1 0 0,-1 0 0,1 0 0,-1 0 0,0 0 0,0 0 0,0-1 0,4-22 0,-1 1 0,-1-1 0,-1 0 0,-1 0 0,-4-30 0,2 28 0,0 0 0,2-1 0,6-46 0,-6 72 0,0 0 0,0 0 0,0 0 0,0-1 0,0 1 0,0 0 0,0 0 0,1 0 0,-1 0 0,1 0 0,-1 0 0,1 0 0,-1 0 0,1 0 0,-1 1 0,1-1 0,0 0 0,0-1 0,5 16 0,0 33 0,-7-34 0,-1 1 0,0 0 0,-5 15 0,-4 24 0,11-51 0,0 0 0,0 0 0,1-1 0,-1 1 0,0 0 0,1-1 0,-1 1 0,1 0 0,-1-1 0,1 1 0,0 0 0,0-1 0,0 1 0,0-1 0,0 1 0,0-1 0,0 0 0,0 1 0,0-1 0,1 0 0,-1 0 0,0 0 0,1 0 0,-1 0 0,3 1 0,6 3 0,1 0 0,-1-1 0,13 4 0,8 3 0,4 6 0,-1 2 0,0 1 0,-2 2 0,-1 1 0,34 32 0,-59-48 78,-13-14-1521,0-2-5383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6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7 153 24575,'-5'-4'0,"4"-2"0,6 0 0,11-3 0,7 0 0,4 1 0,7-2 0,6-4 0,1 0 0,2-2 0,-1-2 0,-4 2 0,-4 3 0,-3 4 0,-7 8 0,-11 5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6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18 129 24575,'-9'5'0,"2"-4"0,6-1 0,12-6 0,14-6 0,10 0 0,5-4 0,4-3 0,4 2 0,-3-1 0,-3 3 0,-5 3 0,-9 5-8191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6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24575,'27'221'0,"-6"-76"0,7 43 0,-21-164 120,-7-23-157,0-1 0,0 1 0,0-1-1,0 1 1,0-1 0,0 1 0,1-1 0,-1 0 0,0 1 0,0-1 0,0 1-1,0-1 1,1 1 0,-1-1 0,0 1 0,1-1 0,-1 0 0,0 1 0,1-1-1,-1 0 1,0 1 0,1-1 0,-1 0 0,1 1 0,-1-1 0,0 0 0,1 0-1,-1 1 1,1-1 0,-1 0 0,1 0 0,-1 0 0,1 0 0,-1 0 0,1 0-1,-1 1 1,1-1 0,-1 0 0,2-1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7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24575,'0'-5'0,"5"8"0,1 8 0,4 10 0,5 16 0,0 10 0,2 6 0,-3 2 0,2 7 0,-2-5 0,0-1 0,-1-7 0,-4-7 0,-2-6 0,-8-10 0,-3-8-8191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7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6 158 24575,'-4'-5'0,"2"-5"0,7-1 0,11-4 0,7-3 0,9 1 0,8 0 0,5-3 0,5 3 0,-2 3 0,-4 5 0,-7 4 0,-8 7 0,-9 8 0,-13 6 0,-8 1-8191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7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6 217 24575,'-4'4'0,"2"2"0,7-4 0,11-8 0,12-7 0,14-5 0,9-10 0,5-3 0,2-1 0,-1 0 0,-4 5 0,-8 4 0,-11 5-8191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9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1 163 24575,'56'207'0,"-54"-202"0,0-1 0,-1 1 0,2-1 0,-1 1 0,0-1 0,1 0 0,0 0 0,4 5 0,-6-8 0,0 0 0,-1-1 0,1 1 0,0-1 0,0 1 0,-1-1 0,1 1 0,0-1 0,0 1 0,0-1 0,0 0 0,-1 0 0,1 1 0,0-1 0,0 0 0,0 0 0,0 0 0,0 0 0,0 0 0,1 0 0,-1-1 0,0 1 0,1-1 0,-1 0 0,0 1 0,1-1 0,-1 0 0,0 0 0,0 0 0,1 0 0,-1 0 0,0 0 0,0 0 0,0-1 0,0 1 0,-1 0 0,2-2 0,6-13 0,-1 0 0,-1-1 0,0 1 0,-1-1 0,-1-1 0,0 1 0,1-19 0,-1 8 0,12-41 0,-16 68 0,0 0 0,1 0 0,-1-1 0,0 1 0,1 0 0,-1 0 0,1 0 0,0 0 0,-1-1 0,1 1 0,0 0 0,-1 0 0,1 0 0,0 1 0,0-1 0,0 0 0,0 0 0,0 0 0,0 1 0,0-1 0,3-1 0,-3 2 0,0 0 0,0 0 0,0 1 0,0-1 0,0 0 0,1 0 0,-1 1 0,0-1 0,0 0 0,0 1 0,0-1 0,0 1 0,0 0 0,0-1 0,0 1 0,-1 0 0,1-1 0,0 1 0,1 1 0,6 8 0,-1 0 0,0 0 0,9 18 0,-9-16 0,-2-3 0,0-1 0,1 0 0,0 0 0,0-1 0,1 0 0,0 0 0,12 9 0,-17-14 0,1-1 0,-1 1 0,0-1 0,1 0 0,-1 0 0,1 0 0,-1-1 0,1 1 0,-1-1 0,1 1 0,-1-1 0,1 0 0,0 0 0,-1 0 0,1 0 0,-1 0 0,1 0 0,0-1 0,-1 1 0,1-1 0,-1 0 0,0 0 0,1 0 0,-1 0 0,1 0 0,-1-1 0,0 1 0,0-1 0,0 1 0,0-1 0,0 0 0,0 0 0,1-2 0,2-2 0,-1 0 0,0 0 0,-1 0 0,1-1 0,-1 0 0,0 1 0,-1-1 0,0 0 0,0-1 0,0 1 0,0-13 0,-2 24 0,1 1 0,0 0 0,0-1 0,0 1 0,0-1 0,0 1 0,1-1 0,0 0 0,0 0 0,0 0 0,1 0 0,-1 0 0,1 0 0,0 0 0,0-1 0,0 0 0,1 1 0,-1-1 0,8 5 0,-6-5 0,-1 1 0,1-1 0,0 0 0,0 0 0,0-1 0,0 0 0,0 0 0,0 0 0,1 0 0,-1-1 0,1 0 0,-1 0 0,1 0 0,-1-1 0,1 0 0,8 0 0,-12-1 0,0 1 0,0-1 0,-1 1 0,1-1 0,0 0 0,0 0 0,-1 0 0,1 0 0,-1 0 0,1 0 0,-1 0 0,1 0 0,-1-1 0,1 1 0,-1-1 0,0 1 0,0-1 0,0 1 0,0-1 0,0 0 0,0 1 0,0-1 0,-1 0 0,1 0 0,-1 1 0,1-1 0,-1 0 0,0 0 0,1 0 0,-1 0 0,0 0 0,0 0 0,0 0 0,-1 1 0,0-4 0,1 0 0,-1 1 0,0-1 0,-1 1 0,1-1 0,-1 1 0,0 0 0,0-1 0,0 1 0,0 0 0,-1 1 0,0-1 0,0 0 0,-5-5 0,1 4 0,0 1 0,-1-1 0,1 1 0,-1 1 0,0-1 0,0 1 0,0 1 0,0-1 0,-1 1 0,-8 0 0,9 0 0,1 2 0,0-1 0,-1 1 0,1 0 0,0 0 0,0 1 0,-1 0 0,1 1 0,0-1 0,0 1 0,-13 6 0,19-7 0,-1-1 0,1 1 0,0-1 0,0 1 0,0 0 0,0 0 0,0 0 0,0-1 0,0 1 0,1 0 0,-1 0 0,0 0 0,0 0 0,0 2 0,1-2 0,-1-1 0,1 1 0,0-1 0,0 0 0,0 1 0,0-1 0,0 1 0,0-1 0,1 1 0,-1-1 0,0 1 0,0-1 0,0 1 0,0-1 0,0 0 0,1 1 0,-1-1 0,0 1 0,0-1 0,1 0 0,-1 1 0,0-1 0,0 0 0,1 1 0,-1-1 0,1 1 0,2 0 0,0 1 0,0-1 0,0 1 0,0-1 0,0 0 0,0 0 0,0-1 0,0 1 0,0 0 0,4-1 0,6 0 0,0 0 0,0-1 0,0 0 0,0-1 0,0-1 0,-1 0 0,1-1 0,-1 0 0,0-1 0,0-1 0,0 1 0,-1-2 0,1 0 0,-2 0 0,19-16 0,-28 21 0,1 1 0,-1-1 0,1 0 0,0 1 0,0-1 0,0 1 0,0 0 0,0 0 0,0-1 0,0 1 0,0 0 0,0 1 0,1-1 0,2 0 0,-4 1 0,1 0 0,0 0 0,-1 1 0,1-1 0,0 1 0,-1-1 0,1 1 0,0 0 0,-1 0 0,1-1 0,-1 1 0,0 0 0,1 0 0,-1 0 0,0 1 0,1-1 0,-1 0 0,0 0 0,0 1 0,1 1 0,33 52 0,-30-46 0,-1-1 0,1 1 0,1-1 0,-1 0 0,2 0 0,-1-1 0,1 0 0,0 0 0,15 12 0,-21-19 0,0 1 0,0 0 0,0 0 0,1-1 0,-1 1 0,0-1 0,0 1 0,0-1 0,1 0 0,-1 1 0,0-1 0,1 0 0,-1 0 0,0 0 0,0 0 0,1 0 0,-1 0 0,0 0 0,1 0 0,-1-1 0,0 1 0,0 0 0,1-1 0,1 0 0,-2-1 0,1 1 0,-1-1 0,1 1 0,-1-1 0,0 1 0,1-1 0,-1 0 0,0 0 0,0 0 0,-1 0 0,1 0 0,0 0 0,-1 0 0,1-2 0,2-10 0,-1 0 0,-1-1 0,0-22 0,-1 27 0,-2-22 0,1 24 0,0-1 0,0 1 0,1 0 0,1-1 0,-1 1 0,1 0 0,0 0 0,1-1 0,0 1 0,4-9 0,-6 17 0,1-1 0,-1 1 0,1 0 0,-1-1 0,1 1 0,0 0 0,-1 0 0,1-1 0,-1 1 0,1 0 0,0 0 0,-1 0 0,1 0 0,0 0 0,-1 0 0,1 0 0,0 0 0,-1 0 0,1 0 0,-1 1 0,1-1 0,0 0 0,-1 0 0,1 0 0,-1 1 0,1-1 0,0 0 0,-1 1 0,1-1 0,-1 1 0,1-1 0,-1 0 0,0 1 0,1-1 0,-1 1 0,1-1 0,-1 1 0,0-1 0,1 1 0,-1 0 0,0 0 0,20 24 0,-5 1 64,21 53 0,-23-49-810,21 36-1,-22-46-6079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9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24575,'11'-6'0,"1"0"0,1 1 0,-1 0 0,1 1 0,0 1 0,15-3 0,-24 6 0,0 0 0,0-1 0,-1 1 0,1 0 0,0 1 0,-1-1 0,1 1 0,0 0 0,-1 0 0,1 0 0,-1 0 0,1 0 0,-1 1 0,1 0 0,-1-1 0,0 1 0,0 0 0,0 1 0,0-1 0,0 1 0,0-1 0,-1 1 0,0 0 0,1 0 0,-1 0 0,3 5 0,0 3 0,-1 1 0,0 0 0,-1 0 0,0 1 0,-1-1 0,-1 1 0,1 0 0,-2-1 0,0 1 0,-2 15 0,2 20 0,-1-46 3,1 0 0,0 0 0,0 0 0,0 0 0,1 0 0,-1 0 0,0 0 0,1 0 0,-1 0-1,1 0 1,0-1 0,0 1 0,-1 0 0,1 0 0,0-1 0,1 1 0,-1 0 0,0-1 0,0 1 0,1-1 0,-1 0-1,1 1 1,-1-1 0,1 0 0,-1 0 0,1 0 0,0 0 0,0 0 0,-1 0 0,1-1 0,0 1 0,0-1 0,0 1 0,0-1-1,0 1 1,0-1 0,0 0 0,0 0 0,0 0 0,2-1 0,1 1-117,1-1 0,0 0-1,-1-1 1,1 1 0,-1-1 0,0 0-1,1 0 1,-1-1 0,0 0 0,0 0-1,-1 0 1,9-7 0,1-5-6712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3:51.600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31,'13'0,"62"1,143-18,-140 8,0 4,109 6,-62 1,622-2,-725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0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24575,'0'-5'0,"8"-5"0,9-1 0,9 1 0,9-3 0,4-3 0,3 2 0,-5 2-8191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1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57 202 24575,'-3'0'0,"0"0"0,1 0 0,-1 1 0,0-1 0,0 1 0,1 0 0,-1-1 0,0 1 0,1 1 0,-1-1 0,1 0 0,-1 1 0,1-1 0,0 1 0,0-1 0,0 1 0,0 0 0,0 0 0,-3 4 0,4-5 0,1 0 0,-1-1 0,1 1 0,-1 0 0,1 0 0,0 0 0,-1 0 0,1 0 0,0 0 0,0 0 0,0 0 0,0 0 0,0 0 0,0 0 0,0 1 0,0-1 0,0 0 0,0 0 0,0 0 0,1 1 0,0 0 0,0 0 0,1-1 0,-1 1 0,0-1 0,0 1 0,1-1 0,-1 0 0,0 0 0,1 0 0,-1 1 0,1-1 0,0-1 0,-1 1 0,1 0 0,3 1 0,2 0 0,1 0 0,-1 0 0,1-1 0,-1 1 0,1-2 0,0 1 0,-1-1 0,1 0 0,12-3 0,-18 3 0,0 0 0,0 0 0,0 0 0,0-1 0,-1 1 0,1-1 0,0 1 0,0-1 0,-1 0 0,1 0 0,0 0 0,-1 0 0,1 0 0,-1 0 0,1 0 0,-1 0 0,0-1 0,1 1 0,-1 0 0,0-1 0,0 1 0,0-1 0,0 1 0,0-1 0,0 0 0,0 1 0,-1-1 0,1 0 0,-1 0 0,1 0 0,-1 1 0,0-1 0,0 0 0,1 0 0,-1 0 0,0 0 0,-1 0 0,1 1 0,0-1 0,-1 0 0,1 0 0,-1 0 0,1 1 0,-2-3 0,1 1 0,0 1 0,0 0 0,0 0 0,0 0 0,0 0 0,0 0 0,-1 0 0,1 0 0,-1 0 0,1 1 0,-1-1 0,0 1 0,0-1 0,0 1 0,0-1 0,0 1 0,0 0 0,0 0 0,0 0 0,0 0 0,-1 1 0,1-1 0,0 0 0,0 1 0,-1 0 0,1-1 0,0 1 0,-1 0 0,1 0 0,0 1 0,-4-1 0,3 1 0,0 0 0,0-1 0,0 1 0,0 0 0,0 0 0,0 1 0,0-1 0,0 0 0,1 1 0,-1 0 0,1 0 0,-1 0 0,1 0 0,0 0 0,-1 0 0,1 0 0,0 1 0,1-1 0,-1 1 0,0 0 0,1-1 0,-1 1 0,0 4 0,1-4 0,0 0 0,0 0 0,1 0 0,-1 0 0,1 0 0,0 1 0,0-1 0,0 0 0,1 0 0,-1 0 0,1 0 0,0 0 0,-1 0 0,1 0 0,1 0 0,-1 0 0,0 0 0,4 4 0,-2-2 0,0-1 0,1 0 0,0 0 0,0 0 0,1 0 0,-1-1 0,1 1 0,-1-1 0,1 0 0,6 2 0,-5-2 0,1 0 0,0 0 0,0 0 0,0-1 0,0 0 0,0-1 0,0 0 0,1 0 0,-1 0 0,0-1 0,1 0 0,-1-1 0,0 1 0,1-1 0,-1-1 0,12-3 0,-17 4 0,1-1 0,0 1 0,-1-1 0,0 1 0,1-1 0,-1 0 0,0 0 0,0 0 0,0-1 0,0 1 0,0 0 0,-1-1 0,1 1 0,-1-1 0,1 0 0,-1 1 0,1-4 0,0 0 0,-1 0 0,0 1 0,0-1 0,-1 0 0,0 0 0,0 0 0,0 0 0,-1-7 0,-2-1 0,0 0 0,-1 0 0,0 1 0,-1-1 0,0 1 0,-10-17 0,-9 2 0,12 14 0,12 14 0,0 0 0,0 0 0,0 0 0,0 0 0,0 0 0,1 0 0,-1 0 0,0 0 0,0 0 0,0-1 0,0 1 0,0 0 0,0 0 0,0 0 0,0 0 0,0 0 0,0 0 0,1 0 0,-1 0 0,0 0 0,0 0 0,0 0 0,0 0 0,0-1 0,0 1 0,0 0 0,0 0 0,0 0 0,0 0 0,0 0 0,0 0 0,0 0 0,0 0 0,0-1 0,0 1 0,0 0 0,0 0 0,0 0 0,0 0 0,0 0 0,0 0 0,0 0 0,0-1 0,0 1 0,0 0 0,0 0 0,0 0 0,0 0 0,0 0 0,0 0 0,-1 0 0,1 0 0,0 0 0,0 0 0,0 0 0,0-1 0,0 1 0,0 0 0,0 0 0,0 0 0,-1 0 0,18 3 0,0-1 0,0 0 0,-1-1 0,1-1 0,0-1 0,20-3 0,-35 4 0,-1 0 0,1 0 0,-1 0 0,1 0 0,0 0 0,-1 1 0,1-1 0,-1 0 0,1 1 0,-1-1 0,1 1 0,-1 0 0,1-1 0,-1 1 0,0 0 0,1 0 0,-1 0 0,0 0 0,0 0 0,0 0 0,1 0 0,-1 0 0,0 0 0,0 1 0,-1-1 0,1 0 0,0 1 0,0-1 0,-1 1 0,1-1 0,-1 1 0,1-1 0,-1 1 0,1-1 0,-1 1 0,0 2 0,2 8 0,-1 1 0,0-1 0,-1 21 0,-1-21 0,1-7 0,0 8 0,0 0 0,1-1 0,4 23 0,-5-32 0,1-1 0,-1 1 0,1-1 0,0 1 0,0-1 0,0 0 0,0 1 0,0-1 0,1 0 0,-1 0 0,1 0 0,-1 0 0,1 0 0,0 0 0,-1 0 0,1-1 0,0 1 0,0-1 0,1 1 0,-1-1 0,0 0 0,0 0 0,1 1 0,-1-2 0,4 2 0,-3-2 0,0 0 0,-1 0 0,1 0 0,0-1 0,-1 1 0,1-1 0,-1 0 0,1 0 0,-1 0 0,1 0 0,-1 0 0,0 0 0,1-1 0,-1 1 0,0-1 0,0 1 0,0-1 0,0 0 0,0 0 0,0 0 0,-1 0 0,1 0 0,-1-1 0,1 1 0,1-5 0,3-4 0,0 0 0,-1-1 0,0 1 0,3-13 0,-3-2 0,0 1 0,-1-1 0,0-49 0,-4 88 0,1 0 0,0 0 0,1 0 0,0 0 0,1-1 0,8 24 0,-9-32 0,-1 1 0,1-1 0,0 0 0,1 0 0,-1 0 0,1 0 0,0 0 0,0-1 0,0 1 0,0-1 0,0 0 0,1 0 0,0 0 0,-1-1 0,1 1 0,0-1 0,0 1 0,1-2 0,-1 1 0,0 0 0,1-1 0,-1 1 0,1-1 0,-1-1 0,1 1 0,0-1 0,4 1 0,-6-1 0,-1 0 0,0-1 0,0 1 0,0 0 0,1-1 0,-1 1 0,0-1 0,0 0 0,0 1 0,0-1 0,0 0 0,0 0 0,0-1 0,0 1 0,0 0 0,0-1 0,-1 1 0,1-1 0,-1 1 0,2-3 0,-1 1 0,1-1 0,-1 0 0,-1 1 0,1-1 0,-1 0 0,1 0 0,-1 0 0,0 0 0,-1 0 0,1-6 0,0 0 0,-1-1 0,0 0 0,-1 1 0,0-1 0,-1 0 0,0 1 0,-7-19 0,6 23 0,0-1 0,0 1 0,0 0 0,-1 1 0,0-1 0,-1 0 0,1 1 0,-1 0 0,0 0 0,0 1 0,0-1 0,-1 1 0,-7-4 0,11 6 0,-1 1 0,1 0 0,-1 0 0,1 0 0,-1 1 0,0-1 0,1 0 0,-1 1 0,0 0 0,1 0 0,-1-1 0,0 2 0,0-1 0,1 0 0,-1 0 0,0 1 0,1 0 0,-1-1 0,1 1 0,-1 0 0,1 0 0,-1 1 0,1-1 0,0 0 0,-1 1 0,1-1 0,0 1 0,0 0 0,0 0 0,0 0 0,0 0 0,1 0 0,-1 0 0,1 0 0,-1 1 0,-1 2 0,0 1-195,1 0 0,-1 0 0,1-1 0,0 1 0,0 1 0,-1 8 0,-1 10-6631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1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47 103 24575,'-1'0'0,"0"-1"0,-1 0 0,1 1 0,0-1 0,0 1 0,0 0 0,0-1 0,0 1 0,-1 0 0,1-1 0,0 1 0,0 0 0,0 0 0,-1 0 0,1 0 0,0 0 0,0 0 0,0 1 0,-1-1 0,1 0 0,0 1 0,0-1 0,0 0 0,0 1 0,0 0 0,0-1 0,0 1 0,0-1 0,0 1 0,0 0 0,0 0 0,0 0 0,0 0 0,0 0 0,1-1 0,-1 1 0,0 0 0,1 1 0,-1-1 0,1 0 0,-1 0 0,1 0 0,-1 0 0,1 0 0,0 1 0,-1-1 0,1 0 0,0 2 0,-1 2 0,1 0 0,-1 0 0,1 0 0,0 0 0,0 0 0,1 0 0,0 0 0,-1 0 0,2 0 0,2 8 0,-1-7 0,0-1 0,0 0 0,1-1 0,-1 1 0,1-1 0,0 1 0,0-1 0,1-1 0,-1 1 0,1 0 0,0-1 0,0 0 0,0 0 0,1-1 0,-1 1 0,0-1 0,1 0 0,8 1 0,-11-2 0,1 0 0,-1-1 0,0 1 0,0-1 0,1 0 0,-1 0 0,0 0 0,1 0 0,-1-1 0,0 0 0,1 1 0,-1-1 0,0 0 0,0-1 0,0 1 0,0 0 0,0-1 0,0 0 0,0 1 0,-1-1 0,1-1 0,-1 1 0,1 0 0,-1 0 0,0-1 0,0 1 0,0-1 0,0 0 0,0 0 0,0 0 0,-1 0 0,0 0 0,2-5 0,0-1 0,-1 0 0,-1 0 0,1 0 0,-2 0 0,1-1 0,-1 1 0,0 0 0,-1-1 0,0 1 0,-4-14 0,4 18 0,0 0 0,-1 0 0,1 0 0,-1 0 0,0 1 0,0-1 0,-1 1 0,1-1 0,-1 1 0,0 0 0,0 0 0,-1 0 0,1 0 0,-1 1 0,1-1 0,-1 1 0,0 0 0,-1 0 0,1 1 0,-9-5 0,11 6 0,0 0 0,0 1 0,0-1 0,-1 1 0,1 0 0,0-1 0,0 1 0,-1 0 0,1 0 0,0 0 0,0 1 0,0-1 0,-1 0 0,1 1 0,0 0 0,0-1 0,0 1 0,0 0 0,0 0 0,0 0 0,0 0 0,-2 2 0,1 0 0,0 0 0,0 0 0,1 0 0,0 1 0,-1-1 0,1 1 0,0-1 0,1 1 0,-1 0 0,0-1 0,0 8 0,-1-2 0,1 0 0,1 1 0,0 0 0,0-1 0,1 1 0,0-1 0,1 1 0,0-1 0,0 1 0,3 9 0,-1-13 0,-1-1 0,1 0 0,0 0 0,0 0 0,1 0 0,0 0 0,0-1 0,0 1 0,0-1 0,1 0 0,-1 0 0,1-1 0,0 1 0,0-1 0,0 0 0,1-1 0,-1 1 0,1-1 0,6 2 0,-3-2 0,-1 1 0,1-2 0,-1 1 0,1-1 0,-1 0 0,1-1 0,0 0 0,-1 0 0,1-1 0,0 0 0,-1-1 0,14-4 0,-19 5 0,0 0 0,-1 0 0,1-1 0,-1 1 0,1-1 0,-1 0 0,0 0 0,0 0 0,0 0 0,0 0 0,0 0 0,0 0 0,0-1 0,-1 1 0,3-5 0,-1 1 0,-1 0 0,0 0 0,0 0 0,-1 0 0,1 0 0,0-12 0,-2 0 0,0 0 0,-1 0 0,-1 1 0,-5-23 0,-6-5 0,9 43 0,2 11 0,2 12 0,1-13 12,1 1 0,0 0 0,0-1 0,1 0 0,0 1 0,1-1 0,0-1 0,0 1 0,9 12 0,-10-16-111,1 1 0,1-1 0,-1 1 0,1-1 0,-1 0 0,1-1 0,0 1 0,1-1 0,-1 0 0,0 0 0,1-1 0,0 0 0,0 0 0,9 2 0,8 0-6727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2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24575,'-5'14'0,"4"12"0,5 12 0,12 7 0,3-3-8191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2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40 119 24575,'-3'1'0,"0"0"0,1 0 0,-1 1 0,0-1 0,1 0 0,-1 1 0,1 0 0,-1-1 0,1 1 0,0 0 0,0 0 0,0 0 0,-3 5 0,4-7 0,1 1 0,0-1 0,0 1 0,0-1 0,-1 0 0,1 1 0,0-1 0,0 1 0,0-1 0,0 1 0,0-1 0,0 1 0,0-1 0,0 1 0,0-1 0,0 1 0,0-1 0,0 1 0,1-1 0,-1 0 0,0 1 0,0-1 0,0 1 0,0-1 0,1 1 0,-1-1 0,0 0 0,1 1 0,-1-1 0,1 1 0,0 0 0,1 0 0,0 0 0,-1 0 0,1-1 0,0 1 0,0 0 0,0-1 0,0 1 0,-1-1 0,1 0 0,0 0 0,2 1 0,0-1 0,0-1 0,-1 1 0,1 0 0,-1-1 0,1 0 0,-1 0 0,1 0 0,-1 0 0,0 0 0,0-1 0,1 0 0,-1 1 0,0-1 0,0 0 0,-1-1 0,1 1 0,0 0 0,-1-1 0,1 1 0,-1-1 0,0 0 0,0 0 0,0 0 0,0 0 0,0 0 0,-1-1 0,3-6 0,-2 5 0,0-1 0,0 1 0,-1-1 0,1 0 0,-1 1 0,-1-1 0,1 0 0,-1 0 0,0 0 0,0 0 0,-1 0 0,1 0 0,-2 1 0,1-1 0,0 0 0,-4-7 0,5 13 0,0 0 0,0 0 0,0-1 0,0 1 0,0 0 0,0 0 0,0 0 0,0 0 0,0 0 0,0 0 0,0 0 0,0-1 0,0 1 0,-1 0 0,1 0 0,0 0 0,0 0 0,0 0 0,0 0 0,0 0 0,0 0 0,0 0 0,0-1 0,0 1 0,-1 0 0,1 0 0,0 0 0,0 0 0,0 0 0,0 0 0,0 0 0,0 0 0,-1 0 0,1 0 0,0 0 0,0 0 0,0 0 0,0 0 0,0 0 0,0 0 0,-1 0 0,1 0 0,0 0 0,0 0 0,0 0 0,0 1 0,0-1 0,0 0 0,0 0 0,-1 0 0,1 0 0,0 0 0,0 0 0,0 0 0,0 0 0,0 0 0,0 0 0,0 1 0,0-1 0,0 0 0,-5 13 0,-1 16 0,5-5 0,2 1 0,0-1 0,1 0 0,2 0 0,0-1 0,2 1 0,0-1 0,19 43 0,3-5 0,70 112 0,-38-82 0,-25-42 0,-3 2 0,42 88 0,-72-133 0,1 0 0,-1 0 0,0-1 0,-1 1 0,0 0 0,1 0 0,-2 1 0,1 5 0,-1-10 0,0-1 0,-1 1 0,1 0 0,-1 0 0,1-1 0,-1 1 0,1 0 0,-1-1 0,0 1 0,0-1 0,0 1 0,0-1 0,0 0 0,0 1 0,-1-1 0,1 0 0,0 0 0,0 1 0,-1-1 0,1 0 0,-1 0 0,1-1 0,-1 1 0,0 0 0,1 0 0,-1-1 0,0 1 0,1-1 0,-1 0 0,0 1 0,-1-1 0,-9 2 0,1-1 0,0-1 0,-1 1 0,1-2 0,0 0 0,-1 0 0,1-1 0,0 0 0,0-1 0,0 0 0,1-1 0,-1 0 0,1-1 0,0 0 0,0 0 0,-16-13 0,15 10 0,0 0 0,1-1 0,0 0 0,1-1 0,0 0 0,1 0 0,0-1 0,0-1 0,1 1 0,1-1 0,0 0 0,0 0 0,-6-25 0,8 17-273,0 0 0,2 0 0,1 0 0,1-29 0,5-12-6553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3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90 24575,'-5'5'0,"-1"1"0,1 0 0,1 0 0,-7 10 0,10-14 0,0-1 0,0 1 0,0 0 0,1 0 0,-1 0 0,0-1 0,1 1 0,-1 0 0,1 0 0,0 0 0,-1 0 0,1 0 0,0 0 0,0 0 0,1 0 0,-1 0 0,0-1 0,0 1 0,1 0 0,0 0 0,-1 0 0,2 2 0,-2-3 0,0-1 0,1 0 0,-1 1 0,0-1 0,0 1 0,0-1 0,1 0 0,-1 1 0,0-1 0,0 0 0,1 0 0,-1 1 0,0-1 0,1 0 0,-1 1 0,0-1 0,1 0 0,-1 0 0,1 0 0,-1 0 0,0 1 0,1-1 0,-1 0 0,1 0 0,-1 0 0,1 0 0,-1 0 0,0 0 0,1 0 0,-1 0 0,1 0 0,-1 0 0,0 0 0,1 0 0,-1 0 0,1-1 0,-1 1 0,0 0 0,1 0 0,-1 0 0,1-1 0,-1 1 0,0 0 0,1 0 0,-1-1 0,0 1 0,1 0 0,-1 0 0,0-1 0,0 1 0,1-1 0,-1 1 0,0 0 0,0-1 0,0 1 0,0 0 0,1-1 0,-1 1 0,0-1 0,9-26 0,-9 22 0,0 1 0,0-1 0,0 1 0,-1-1 0,0 1 0,0 0 0,0-1 0,0 1 0,-1 0 0,0 0 0,0 0 0,0 0 0,0 0 0,0 0 0,-1 0 0,0 1 0,0-1 0,-4-3 0,6 5 0,-1 1 0,0-1 0,0 1 0,0-1 0,0 1 0,0 0 0,0 0 0,0 0 0,0 0 0,0 0 0,-1 0 0,1 1 0,0-1 0,0 1 0,-1 0 0,1-1 0,-1 1 0,1 0 0,0 0 0,-1 1 0,1-1 0,0 0 0,-1 1 0,1-1 0,0 1 0,0 0 0,0 0 0,-1 0 0,1 0 0,0 0 0,0 0 0,0 1 0,0-1 0,1 1 0,-4 2 0,1 0 0,0 0 0,1 1 0,-1-1 0,1 1 0,0 0 0,0 0 0,1 0 0,-1 0 0,1 0 0,0 1 0,0-1 0,1 0 0,0 1 0,0 0 0,0-1 0,1 1 0,0 7 0,0-8 0,0-1 0,1 1 0,-1-1 0,1 0 0,0 0 0,1 1 0,-1-1 0,1 0 0,0 0 0,0 0 0,0 0 0,0-1 0,1 1 0,-1-1 0,1 1 0,0-1 0,0 0 0,0 0 0,1 0 0,-1 0 0,1-1 0,6 4 0,-3-2 0,0-1 0,1 0 0,-1 0 0,1-1 0,0 0 0,-1 0 0,1-1 0,0 0 0,0 0 0,0-1 0,14-1 0,-18 0 0,1 1 0,-1-2 0,1 1 0,-1 0 0,1-1 0,-1 0 0,0 0 0,0 0 0,0 0 0,0-1 0,0 0 0,-1 1 0,1-1 0,-1-1 0,1 1 0,-1 0 0,0-1 0,-1 0 0,1 0 0,-1 0 0,3-4 0,0-2 0,-1-1 0,-1 1 0,1-1 0,-2 0 0,4-20 0,-6 25 0,1 0 0,-1-1 0,0 1 0,0 0 0,0-1 0,-1 1 0,0 0 0,0 0 0,-1 0 0,0 0 0,-3-8 0,-2 7 0,4 13 0,2 12 0,3-12 0,0 0 0,0-1 0,1 1 0,-1 0 0,1-1 0,1 0 0,-1 0 0,1 0 0,0 0 0,0 0 0,0-1 0,1 0 0,-1 0 0,1 0 0,0 0 0,0-1 0,8 4 0,-11-6 0,0 1 0,0-1 0,1 0 0,-1 0 0,1 0 0,-1-1 0,1 1 0,-1 0 0,1-1 0,-1 0 0,1 0 0,0 0 0,-1 0 0,1 0 0,-1 0 0,1 0 0,0-1 0,-1 1 0,1-1 0,-1 0 0,1 0 0,-1 0 0,0 0 0,1 0 0,-1-1 0,0 1 0,0-1 0,0 1 0,0-1 0,0 0 0,0 0 0,0 0 0,-1 0 0,1 0 0,-1 0 0,1 0 0,-1 0 0,0-1 0,0 1 0,0 0 0,0-1 0,0-2 0,3-9 0,0 0 0,-2 0 0,0 0 0,0-1 0,-1 1 0,-1-16 0,2 39-72,0 1 1,1 0-1,1-1 0,0 0 0,0 1 0,0-2 0,1 1 0,1 0 1,0-1-1,0 0 0,0 0 0,1-1 0,0 0 0,0 0 0,1-1 1,0 0-1,0 0 0,17 9 0,-1-7-6754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3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31 24575,'-8'-13'0,"3"15"0,5 0 0,0 0 0,0 0 0,0 0 0,0 0 0,1 0 0,-1 0 0,1 0 0,-1 0 0,1 0 0,0 0 0,1 2 0,4 10 0,2-1 0,-1-1 0,2 1 0,15 18 0,-19-26 0,-1 0 0,1 0 0,0-1 0,1 1 0,-1-1 0,1 0 0,0 0 0,0-1 0,0 0 0,0 0 0,1 0 0,7 1 0,-12-3 0,-1-1 0,1 0 0,0 1 0,-1-1 0,1 0 0,0 0 0,-1 0 0,1-1 0,-1 1 0,1 0 0,0-1 0,-1 1 0,1-1 0,-1 1 0,1-1 0,-1 0 0,1 0 0,-1 1 0,1-1 0,-1 0 0,3-3 0,-2 2 0,0-1 0,0 0 0,0 0 0,0 0 0,-1 0 0,1 0 0,-1 0 0,0-1 0,0 1 0,1-4 0,0-6 0,0 0 0,-1 1 0,0-1 0,-2-21 0,-3 6 120,4 27-177,0 0 0,0 0 0,0 0 0,0 0-1,-1 0 1,1 0 0,0 0 0,-1 0 0,1 0 0,0 1 0,-1-1 0,1 0-1,-1 0 1,1 0 0,-1 1 0,0-1 0,1 0 0,-1 0 0,0 1 0,1-1 0,-1 1-1,0-1 1,0 1 0,0-1 0,-1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4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160 287 24575,'-6'-3'0,"1"0"0,0 0 0,-1 1 0,0-1 0,1 1 0,-1 0 0,0 1 0,0-1 0,0 1 0,0 0 0,0 1 0,-1-1 0,1 1 0,-12 2 0,15-2 0,0 1 0,0 0 0,1 0 0,-1 0 0,0 0 0,0 0 0,0 1 0,1-1 0,-1 1 0,1 0 0,-1 0 0,1-1 0,0 2 0,-1-1 0,1 0 0,0 0 0,0 1 0,1-1 0,-1 1 0,1-1 0,-1 1 0,1 0 0,0 0 0,0 0 0,0 0 0,0-1 0,0 1 0,1 0 0,-1 1 0,1-1 0,0 4 0,0-5 0,0 0 0,0 1 0,0-1 0,1 1 0,-1-1 0,1 0 0,-1 1 0,1-1 0,0 0 0,0 0 0,0 1 0,0-1 0,1 0 0,-1 0 0,0 0 0,1 0 0,0-1 0,-1 1 0,1 0 0,0-1 0,0 1 0,0-1 0,0 1 0,0-1 0,0 0 0,0 0 0,0 0 0,1 0 0,-1 0 0,0-1 0,0 1 0,1-1 0,-1 1 0,1-1 0,3 0 0,-2 1 0,0-1 0,0 0 0,1 0 0,-1 0 0,0-1 0,0 1 0,0-1 0,0 0 0,0 0 0,0-1 0,0 1 0,0-1 0,0 1 0,0-1 0,-1-1 0,1 1 0,-1 0 0,1-1 0,-1 0 0,3-3 0,-4 3 0,0 1 0,0-1 0,0 0 0,-1-1 0,1 1 0,-1 0 0,0 0 0,1-1 0,-2 1 0,1 0 0,0-1 0,-1 1 0,1-1 0,-1 1 0,0-1 0,-1-5 0,1 8 0,0 1 0,0 0 0,0 0 0,0 0 0,0-1 0,0 1 0,0 0 0,0 0 0,0 0 0,0-1 0,0 1 0,0 0 0,0 0 0,0 0 0,0-1 0,0 1 0,0 0 0,-1 0 0,1 0 0,0-1 0,0 1 0,0 0 0,0 0 0,0 0 0,0 0 0,-1 0 0,1-1 0,0 1 0,0 0 0,0 0 0,-1 0 0,1 0 0,0 0 0,0 0 0,0 0 0,-1 0 0,1 0 0,0 0 0,0 0 0,0 0 0,-1 0 0,1 0 0,0 0 0,-1 0 0,-5 10 0,-2 16 0,8-23 0,0 0 0,0 0 0,0 0 0,0 0 0,1 0 0,-1 0 0,1 0 0,-1 0 0,1 0 0,0-1 0,0 1 0,1 0 0,-1 0 0,1-1 0,-1 1 0,1-1 0,0 1 0,0-1 0,0 0 0,0 1 0,0-1 0,0 0 0,1-1 0,-1 1 0,1 0 0,-1-1 0,1 1 0,0-1 0,-1 0 0,1 0 0,0 0 0,0 0 0,0 0 0,5 0 0,-2 0 0,0 0 0,0-1 0,0 0 0,0 0 0,0 0 0,0-1 0,0 0 0,0 0 0,0 0 0,0-1 0,0 0 0,-1 0 0,1 0 0,-1-1 0,1 0 0,6-5 0,-5 2 0,-1 0 0,0-1 0,-1 0 0,1 0 0,-2-1 0,1 1 0,-1-1 0,0 0 0,0 0 0,-1-1 0,0 1 0,0-1 0,-1 1 0,-1-1 0,1 0 0,-1 0 0,-1 0 0,0 0 0,-1-15 0,0 10 0,0 0 0,-2 0 0,1 1 0,-2-1 0,1 1 0,-2 0 0,0 0 0,-1 0 0,0 0 0,-1 1 0,0 0 0,-9-11 0,14 21 0,1-1 0,-1 1 0,0 0 0,0 0 0,0 0 0,0 0 0,0 1 0,-1-1 0,1 1 0,0-1 0,-1 1 0,1 0 0,-1-1 0,0 1 0,1 1 0,-1-1 0,0 0 0,1 1 0,-1-1 0,0 1 0,0 0 0,0 0 0,-2 0 0,3 1 0,-1 0 0,1 0 0,0 0 0,0 1 0,0-1 0,1 0 0,-1 1 0,0-1 0,0 1 0,1 0 0,-1 0 0,1-1 0,0 1 0,-1 0 0,1 0 0,0 0 0,0 0 0,0 1 0,1-1 0,-1 0 0,0 0 0,1 1 0,-1-1 0,1 0 0,0 0 0,0 1 0,0 3 0,0 3 0,1 0 0,0 0 0,0 0 0,1 0 0,0 0 0,1 0 0,-1-1 0,2 1 0,-1-1 0,1 0 0,1 0 0,9 13 0,-1-2 0,1-1 0,1-1 0,34 30 0,-39-39 0,1 0 0,0-1 0,0 0 0,1 0 0,21 8 0,-28-14 0,-1 1 0,1-1 0,-1 0 0,1 0 0,0 0 0,-1-1 0,1 0 0,9 0 0,-12-1 0,0 1 0,0-1 0,0 1 0,0-1 0,0 0 0,0 0 0,0 0 0,0 0 0,0 0 0,0 0 0,0 0 0,-1-1 0,1 1 0,-1-1 0,1 1 0,-1-1 0,1 0 0,-1 1 0,2-4 0,-1 1 0,-1 0 0,0 1 0,0-1 0,0 0 0,-1 0 0,1 0 0,-1 1 0,0-1 0,0 0 0,0 0 0,-1 0 0,-1-6 0,2 8 0,0 0 0,-1 0 0,1 0 0,-1 0 0,1 0 0,-1 0 0,0 0 0,0 0 0,0 0 0,0 0 0,0 0 0,0 1 0,0-1 0,-1 0 0,1 1 0,0-1 0,-1 1 0,0-1 0,1 1 0,-1 0 0,0 0 0,0 0 0,1 0 0,-3-1 0,-1 5 0,9 5 0,7 7 0,-4-10 0,-1 0 0,1 0 0,0-1 0,0 0 0,0 0 0,0-1 0,1 1 0,0-2 0,-1 1 0,1-1 0,13 2 0,-19-4 0,1 1 0,0-1 0,0 0 0,-1 1 0,1-1 0,0 0 0,0 0 0,0-1 0,0 1 0,-1-1 0,1 1 0,0-1 0,-1 0 0,1 0 0,0 0 0,-1 0 0,1-1 0,-1 1 0,0-1 0,1 0 0,-1 1 0,0-1 0,0 0 0,0 0 0,0 0 0,0 0 0,-1-1 0,1 1 0,-1 0 0,1-1 0,-1 1 0,0-1 0,0 0 0,0 1 0,1-5 0,-1-2 0,0 1 0,0 0 0,-1 0 0,-1-15 0,1 21 0,0 1 0,0-1 0,0 0 0,0 1 0,0-1 0,-1 0 0,1 0 0,-1 1 0,1-1 0,-1 1 0,0-1 0,0 1 0,1-1 0,-1 1 0,0-1 0,0 1 0,-1 0 0,1-1 0,0 1 0,0 0 0,-1 0 0,1 0 0,0 0 0,-1 0 0,1 0 0,-1 0 0,1 0 0,-4 0 0,4 1 0,0 0 0,0 0 0,0 0 0,0 0 0,0 1 0,0-1 0,0 0 0,0 1 0,0-1 0,0 0 0,1 1 0,-1-1 0,0 1 0,0 0 0,0-1 0,1 1 0,-1-1 0,0 1 0,1 0 0,-1 0 0,0 0 0,1-1 0,-1 1 0,1 0 0,-1 0 0,1 0 0,0 0 0,-1 0 0,1 0 0,0 0 0,0 0 0,0 0 0,-1 1 0,1 2 0,-1 0 0,0 1 0,1-1 0,0 0 0,0 0 0,1 8 0,0-9 0,0 0 0,0 0 0,0 0 0,0 0 0,0 0 0,1 0 0,-1 0 0,1 0 0,0-1 0,0 1 0,0-1 0,0 1 0,0-1 0,0 0 0,1 1 0,-1-1 0,1 0 0,0-1 0,2 3 0,0-2 0,0 0 0,0-1 0,0 1 0,0-1 0,0 0 0,0 0 0,0 0 0,1-1 0,-1 0 0,0 0 0,7-1 0,-6 0 0,0 1 0,1-2 0,-1 1 0,0 0 0,0-1 0,0 0 0,-1-1 0,1 0 0,0 1 0,-1-2 0,0 1 0,1 0 0,-2-1 0,1 0 0,0 0 0,-1-1 0,1 1 0,-1-1 0,-1 0 0,6-8 0,-7 5 0,1 1 0,-1-1 0,-1 0 0,1 0 0,-1-10 0,7-27 0,-8 45 0,0-1 0,0 1 0,0 0 0,0-1 0,1 1 0,-1 0 0,0-1 0,0 1 0,0 0 0,0 0 0,0-1 0,1 1 0,-1 0 0,0-1 0,0 1 0,0 0 0,1 0 0,-1 0 0,0-1 0,0 1 0,1 0 0,-1 0 0,0 0 0,1 0 0,-1-1 0,0 1 0,0 0 0,1 0 0,-1 0 0,0 0 0,1 0 0,-1 0 0,0 0 0,1 0 0,-1 0 0,0 0 0,1 0 0,-1 0 0,0 0 0,1 0 0,-1 0 0,0 1 0,1-1 0,-1 0 0,0 0 0,0 0 0,1 0 0,-1 1 0,0-1 0,0 0 0,1 0 0,-1 0 0,0 1 0,0-1 0,0 0 0,1 0 0,-1 1 0,0-1 0,13 18 0,-13-18 0,7 12 0,-1 1 0,0-1 0,-1 1 0,-1 0 0,4 17 0,-7-25 0,0-1 0,0 1 0,0 0 0,0 0 0,-1 0 0,0 0 0,0 0 0,-1 0 0,1 0 0,-1 0 0,0 0 0,0 0 0,-1 0 0,0-1 0,1 1 0,-1 0 0,-5 6 0,-3-3-1365,0-5-5461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5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24575,'0'18'0,"0"6"-8191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0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 24575,'-5'0'0,"-5"4"0,-6 15 0,-5 22 0,-2 27 0,-3 18 0,3 14 0,6 2 0,10-2 0,16-9 0,14-12 0,17-15 0,11-17 0,-4-18-8191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06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238 297 24575,'-1'-94'0,"1"93"0,0 1 0,0 0 0,0 0 0,0-1 0,0 1 0,0 0 0,0-1 0,0 1 0,0 0 0,0-1 0,0 1 0,0 0 0,0-1 0,0 1 0,0 0 0,0 0 0,0-1 0,-1 1 0,1 0 0,0 0 0,0-1 0,0 1 0,0 0 0,-1 0 0,1-1 0,0 1 0,0 0 0,-1 0 0,1 0 0,0-1 0,0 1 0,-1 0 0,1 0 0,0 0 0,0 0 0,-1 0 0,1-1 0,-9 11 0,-8 22 0,17-32 0,-28 71 0,-24 102 0,16-51 0,25-84 0,8-23 0,-1-1 0,-1 0 0,-10 20 0,15-34 0,0 1 0,0-1 0,0 1 0,0-1 0,0 1 0,-1-1 0,1 0 0,0 1 0,0-1 0,-1 1 0,1-1 0,0 0 0,-1 1 0,1-1 0,0 0 0,-1 1 0,1-1 0,-1 0 0,1 1 0,-1-1 0,1 0 0,0 0 0,-1 1 0,1-1 0,-1 0 0,1 0 0,-1 0 0,1 0 0,-1 0 0,1 0 0,-1 0 0,1 0 0,-1 0 0,1 0 0,-1 0 0,1 0 0,-1 0 0,-1-1 0,1 0 0,0-1 0,0 1 0,0 0 0,0 0 0,0-1 0,0 1 0,0 0 0,1-1 0,-1 1 0,-1-3 0,-11-45 0,6-22 0,3-1 0,4 0 0,2 0 0,21-125 0,-20 179 0,12-63 0,-14 74 0,1 0 0,1 0 0,-1 0 0,1 1 0,0-1 0,1 0 0,-1 1 0,6-7 0,-8 12 0,-1 1 0,1-1 0,-1 1 0,1-1 0,-1 1 0,1-1 0,-1 1 0,1-1 0,0 1 0,-1-1 0,1 1 0,0 0 0,-1-1 0,1 1 0,0 0 0,-1 0 0,1-1 0,0 1 0,0 0 0,-1 0 0,1 0 0,0 0 0,0 0 0,-1 0 0,1 0 0,0 0 0,0 1 0,-1-1 0,2 0 0,0 1 0,0 1 0,0-1 0,-1 0 0,1 0 0,0 1 0,-1-1 0,0 1 0,1 0 0,-1-1 0,2 4 0,4 7 0,-1 1 0,8 20 0,-12-28 0,86 286 0,-1-1 0,-75-257-1365,-3-7-5461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1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24575,'3'14'0,"1"1"0,0 0 0,10 20 0,2 8 0,17 80 0,-24-102 0,-9-20 0,0-1 0,0 0 0,1 0 0,-1 0 0,0 0 0,0 1 0,0-1 0,0 0 0,0 0 0,1 0 0,-1 0 0,0 0 0,0 0 0,0 0 0,1 1 0,-1-1 0,0 0 0,0 0 0,0 0 0,1 0 0,-1 0 0,0 0 0,0 0 0,1 0 0,-1 0 0,0 0 0,0 0 0,0 0 0,1 0 0,-1 0 0,0 0 0,0-1 0,0 1 0,1 0 0,-1 0 0,0 0 0,0 0 0,0 0 0,1 0 0,-1 0 0,0-1 0,0 1 0,2-3 0,-1 1 0,1-1 0,-1 0 0,0 0 0,0 0 0,0 0 0,-1 0 0,1 0 0,-1 0 0,1-4 0,1-64 0,-3 56 0,1-1 0,0 1 0,1 0 0,1 0 0,0 0 0,1 0 0,8-22 0,-11 36 0,1-1 0,-1 1 0,1-1 0,0 1 0,-1 0 0,1-1 0,0 1 0,0 0 0,0-1 0,0 1 0,0 0 0,0 0 0,0 0 0,1 0 0,-1 0 0,0 0 0,1 1 0,-1-1 0,0 0 0,1 0 0,-1 1 0,2-1 0,-1 1 0,0 0 0,-1 0 0,1 1 0,-1-1 0,1 0 0,-1 1 0,1-1 0,-1 1 0,0 0 0,1-1 0,-1 1 0,0 0 0,1 0 0,-1 0 0,0 0 0,0 0 0,2 2 0,4 5 0,-1 0 0,0 1 0,-1 0 0,0-1 0,5 12 0,5 19 0,11 26 0,-24-61 0,0 0 0,0-1 0,0 1 0,0-1 0,0 0 0,1 0 0,0 0 0,0 0 0,0 0 0,0 0 0,0-1 0,0 1 0,4 1 0,-6-4 0,1 1 0,-1-1 0,1 0 0,-1 0 0,1 0 0,-1 0 0,1 0 0,-1 0 0,1 0 0,-1 0 0,1 0 0,-1-1 0,1 1 0,-1-1 0,0 1 0,1-1 0,-1 1 0,0-1 0,1 0 0,-1 0 0,0 0 0,0 1 0,0-1 0,1 0 0,-1-1 0,0 1 0,-1 0 0,1 0 0,0 0 0,0 0 0,0-1 0,-1 1 0,2-3 0,3-6 0,0 0 0,0-1 0,3-12 0,-7 19 0,7-24 0,-2 0 0,4-46 0,5-22 0,-15 96 0,0-1 0,1 0 0,-1 0 0,0 0 0,0 1 0,0-1 0,1 0 0,-1 1 0,0-1 0,1 0 0,-1 1 0,0-1 0,1 0 0,-1 1 0,1-1 0,-1 0 0,1 1 0,-1-1 0,1 1 0,0-1 0,-1 1 0,1 0 0,1-1 0,-2 1 0,1 0 0,0 0 0,-1 0 0,1 0 0,0 0 0,-1 1 0,1-1 0,0 0 0,-1 0 0,1 1 0,0-1 0,-1 1 0,1-1 0,-1 0 0,1 1 0,-1-1 0,1 1 0,-1 0 0,2 0 0,19 34 0,-21-35 0,5 11-72,9 17 172,32 50 1,-41-71-225,0 0-1,1-1 1,0 1-1,0-1 1,0 0-1,1-1 1,0 1-1,0-1 1,0-1-1,1 1 0,13 5 1,2-3-6702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2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133 123 24575,'-4'-1'0,"0"0"0,0 0 0,-1 0 0,1 1 0,0 0 0,-1-1 0,1 2 0,0-1 0,-1 0 0,1 1 0,0 0 0,0 0 0,-1 0 0,1 0 0,0 1 0,0-1 0,0 1 0,0 0 0,1 0 0,-5 3 0,4-1 0,0 0 0,1 1 0,-1-1 0,1 0 0,0 1 0,0 0 0,0 0 0,1 0 0,0 0 0,0 0 0,0 0 0,0 1 0,1-1 0,0 1 0,0 7 0,0-7 0,0 1 0,1 0 0,0 0 0,1 0 0,-1 0 0,1 0 0,1 0 0,-1 0 0,1 0 0,1-1 0,-1 1 0,5 7 0,-5-11 0,-1 0 0,1 0 0,0-1 0,0 1 0,0-1 0,0 1 0,1-1 0,-1 0 0,1 0 0,-1 0 0,1 0 0,0-1 0,0 1 0,0-1 0,0 1 0,0-1 0,0 0 0,0 0 0,0 0 0,0-1 0,0 1 0,1-1 0,-1 0 0,0 1 0,1-1 0,-1-1 0,0 1 0,5-1 0,-5 0 0,0 0 0,0-1 0,0 1 0,1-1 0,-1 1 0,0-1 0,-1 0 0,1 0 0,0 0 0,-1 0 0,1-1 0,-1 1 0,1-1 0,-1 1 0,0-1 0,0 0 0,0 0 0,-1 0 0,1 0 0,-1 0 0,0 0 0,1-1 0,0-4 0,0 1 0,-1 1 0,0-1 0,0 1 0,0-1 0,-1 0 0,0 1 0,0-1 0,0 0 0,-1 1 0,0-1 0,-3-7 0,-4 1 0,1 19 0,0 24 0,6-25 0,2 0 0,-1-1 0,0 1 0,1 0 0,0-1 0,0 1 0,0 0 0,1-1 0,0 1 0,0-1 0,0 0 0,0 0 0,0 0 0,1 0 0,0 0 0,0 0 0,0-1 0,5 5 0,-2-3 0,-1 0 0,1-1 0,1 0 0,-1-1 0,0 1 0,1-1 0,0 0 0,0-1 0,0 1 0,0-2 0,10 3 0,-9-3 0,-1 0 0,0-1 0,0 0 0,1 0 0,-1-1 0,0 0 0,0 0 0,0 0 0,1-1 0,-1 0 0,10-5 0,-13 5 0,0 0 0,1-1 0,-1 0 0,-1 1 0,1-1 0,0-1 0,-1 1 0,1 0 0,-1-1 0,0 0 0,0 0 0,-1 0 0,1 0 0,-1 0 0,0 0 0,0-1 0,0 1 0,1-7 0,0-1 0,0 0 0,-1 0 0,-1 0 0,0 0 0,-1-1 0,0 1 0,0 0 0,-2 0 0,-2-16 0,-4 15 0,1 20 0,6-4 0,0 1 0,1-1 0,-1 0 0,1 1 0,-1-1 0,1 0 0,0 5 0,1-3 0,0-1 0,0 0 0,0 0 0,1-1 0,-1 1 0,1 0 0,0 0 0,0-1 0,1 1 0,-1-1 0,1 1 0,-1-1 0,1 0 0,0 0 0,0-1 0,1 1 0,-1 0 0,0-1 0,1 0 0,0 0 0,-1 0 0,1 0 0,0-1 0,0 1 0,0-1 0,8 2 0,-6-2 0,1 0 0,0-1 0,-1 0 0,1 0 0,-1 0 0,1-1 0,-1 1 0,1-2 0,-1 1 0,1-1 0,-1 0 0,0 0 0,0 0 0,0-1 0,0 0 0,9-7 0,-8 4 0,1-1 0,-1 0 0,-1 0 0,0-1 0,0 0 0,0 0 0,-1 0 0,0-1 0,-1 0 0,4-9 0,-5 11 0,0-1 0,-1 1 0,0-1 0,0 1 0,-1-1 0,0 0 0,0 0 0,-1 1 0,0-1 0,0 0 0,-1 0 0,-3-15 0,4 23 0,0 0 0,0 0 0,0-1 0,0 1 0,0 0 0,0 0 0,0 0 0,0-1 0,0 1 0,0 0 0,0 0 0,0-1 0,0 1 0,0 0 0,0 0 0,0 0 0,0-1 0,0 1 0,0 0 0,0 0 0,-1 0 0,1-1 0,0 1 0,0 0 0,0 0 0,0 0 0,-1 0 0,1-1 0,0 1 0,0 0 0,0 0 0,-1 0 0,1 0 0,0 0 0,0 0 0,0 0 0,-1 0 0,1 0 0,0-1 0,0 1 0,-1 0 0,-2 12 0,1 22 0,12 14 0,1 0 0,3-1 0,21 51 0,2 7 0,-24-66 0,0 1 0,-1 1 0,11 67 0,-22-106 0,-1 0 0,1 0 0,-1 0 0,0 1 0,0-1 0,0 0 0,0 0 0,0 0 0,-1 0 0,1 1 0,0-1 0,-1 0 0,0 0 0,1 0 0,-1 0 0,0 0 0,0 0 0,0-1 0,-1 1 0,1 0 0,0 0 0,-1-1 0,1 1 0,-1-1 0,1 1 0,-1-1 0,0 0 0,1 1 0,-1-1 0,0 0 0,0 0 0,0 0 0,-4 1 0,-2-1 0,0 1 0,-1-1 0,1-1 0,-1 0 0,1 0 0,-1 0 0,-10-3 0,10 2 9,1-1 1,0 0-1,0 0 0,0-1 0,0 0 1,0-1-1,0 1 0,1-2 0,0 1 0,0-1 1,0 0-1,-10-9 0,14 10-80,-1 1 1,0-2-1,1 1 0,0 0 0,0-1 1,0 1-1,0-1 0,1 0 1,0 0-1,0 0 0,0 0 0,0-1 1,1 1-1,0 0 0,0-1 1,1 1-1,-1 0 0,1-1 0,0 1 1,2-8-1,3-10-6755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2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24575,'-4'34'0,"1"0"0,2 0 0,1 0 0,2 0 0,1 0 0,2-1 0,1 1 0,15 44 0,-20-75 0,0 0 0,0 0 0,0 0 0,0 0 0,1 0 0,-1-1 0,1 1 0,0 0 0,0-1 0,0 1 0,0-1 0,0 0 0,4 4 0,-6-6 0,1 0 0,-1 0 0,1 0 0,-1 0 0,1 1 0,-1-1 0,1 0 0,-1 0 0,1 0 0,-1 0 0,1 0 0,-1 0 0,1-1 0,-1 1 0,1 0 0,-1 0 0,1 0 0,-1 0 0,1 0 0,-1-1 0,1 1 0,-1 0 0,0-1 0,1 1 0,-1 0 0,1-1 0,-1 1 0,1-1 0,11-24 0,1-36 0,-12 51 0,1 0 0,-1 0 0,2 0 0,-1 0 0,1 0 0,1 1 0,0-1 0,0 1 0,1 0 0,9-14 0,-13 22 0,0 0 0,-1 0 0,1 0 0,0 0 0,0 0 0,-1 0 0,1 1 0,0-1 0,0 0 0,0 1 0,0-1 0,0 0 0,0 1 0,0-1 0,0 1 0,0-1 0,0 1 0,0 0 0,0 0 0,0-1 0,1 1 0,-1 0 0,0 0 0,0 0 0,0 0 0,0 0 0,0 0 0,1 1 0,-1-1 0,0 0 0,0 0 0,0 1 0,0-1 0,0 1 0,0-1 0,0 1 0,0-1 0,0 1 0,0 0 0,0 0 0,0-1 0,-1 1 0,1 0 0,0 0 0,0 0 0,-1 0 0,1 0 0,-1 0 0,1 0 0,0 1 0,3 4 0,-1 1 0,0 0 0,-1 0 0,1 0 0,-1 0 0,1 9 0,1 5 0,-2 0 0,0-1 0,-1 1 0,-4 37 0,3-53 0,-1 0 0,0 0 0,0 0 0,0 1 0,-1-1 0,0 0 0,0-1 0,0 1 0,0 0 0,-1 0 0,1-1 0,-1 0 0,-1 1 0,1-1 0,0 0 0,-1-1 0,0 1 0,0-1 0,0 1 0,0-1 0,-1 0 0,1-1 0,-1 1 0,-5 1 0,9-3-34,0-1 0,0 1 0,0 0 0,-1-1 0,1 0-1,0 1 1,0-1 0,-1 0 0,1 0 0,0 1 0,-1-1 0,1 0 0,0 0-1,0 0 1,-1-1 0,1 1 0,0 0 0,-1 0 0,1-1 0,0 1-1,0-1 1,-1 1 0,1-1 0,0 1 0,0-1 0,0 0 0,0 0 0,0 0-1,0 1 1,0-1 0,0 0 0,0 0 0,0 0 0,1 0 0,-1 0 0,0-1-1,1 1 1,-1 0 0,0-1 0,-1-14-6792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3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26 24575,'-1'1'0,"0"-1"0,0 1 0,0-1 0,0 1 0,0-1 0,0 1 0,0-1 0,0 1 0,0 0 0,0 0 0,1-1 0,-1 1 0,0 0 0,0 0 0,1 0 0,-1 0 0,0 0 0,1 0 0,-1 0 0,1 0 0,0 0 0,-1 0 0,1 0 0,0 0 0,-1 0 0,1 1 0,0 1 0,-3 33 0,2-34 0,1 1 0,0-1 0,0 1 0,0-1 0,1 1 0,-1-1 0,1 1 0,-1-1 0,1 0 0,0 1 0,0-1 0,0 0 0,0 1 0,0-1 0,0 0 0,1 0 0,-1 0 0,1 0 0,0 0 0,-1 0 0,1-1 0,0 1 0,0 0 0,0-1 0,0 0 0,0 1 0,1-1 0,-1 0 0,0 0 0,1 0 0,-1 0 0,4 0 0,-3-1 0,0 1 0,0-1 0,-1-1 0,1 1 0,0 0 0,0-1 0,0 1 0,0-1 0,-1 0 0,1 0 0,0 0 0,-1 0 0,1 0 0,0-1 0,-1 1 0,0-1 0,1 0 0,-1 0 0,0 0 0,0 0 0,0 0 0,0 0 0,0 0 0,-1-1 0,1 1 0,-1 0 0,1-1 0,0-3 0,0 3 0,-1 0 0,0-1 0,0 1 0,0 0 0,-1-1 0,1 1 0,-1-1 0,0 1 0,1-1 0,-2 1 0,1 0 0,0-1 0,-1 1 0,0-1 0,1 1 0,-1 0 0,0 0 0,-1-1 0,1 1 0,-1 0 0,1 0 0,-1 0 0,0 0 0,0 1 0,0-1 0,-1 0 0,-2-2 0,3 3 0,-1 0 0,1 1 0,0-1 0,0 1 0,-1-1 0,1 1 0,-1 0 0,0 0 0,1 0 0,-1 0 0,0 1 0,1-1 0,-1 1 0,0-1 0,0 1 0,1 0 0,-1 0 0,0 0 0,0 1 0,0-1 0,1 1 0,-1-1 0,0 1 0,1 0 0,-1 0 0,1 0 0,-1 0 0,1 1 0,-1-1 0,1 1 0,0-1 0,0 1 0,-4 4 0,2-2 0,0 0 0,1 0 0,0 1 0,0-1 0,0 1 0,0 0 0,1 0 0,0 0 0,0 0 0,0 0 0,0 1 0,1-1 0,0 1 0,0-1 0,1 1 0,-1-1 0,1 7 0,1-8 0,-1-1 0,0 1 0,1 0 0,-1 0 0,1 0 0,0-1 0,0 1 0,1 0 0,-1-1 0,1 1 0,0-1 0,0 0 0,0 1 0,0-1 0,0 0 0,1 0 0,-1-1 0,1 1 0,0 0 0,0-1 0,0 1 0,0-1 0,0 0 0,1 0 0,4 1 0,10 2-152,1 0 0,1-2 0,-1-1 0,0 0 0,1-1 0,36-4 0,-50 3-149,21-1-6525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3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24575,'3'1'0,"0"-1"0,-1 1 0,1-1 0,-1 1 0,0 0 0,1 0 0,-1 0 0,0 0 0,1 1 0,-1-1 0,0 0 0,0 1 0,0 0 0,0-1 0,2 4 0,26 33 0,-27-34 0,8 12 0,-1 0 0,9 19 0,-16-29 0,-1-1 0,1 1 0,-1 0 0,-1 0 0,1 1 0,-1-1 0,0 0 0,0 0 0,-1 1 0,0 6 0,0-12 0,0-1 0,0 1 0,0 0 0,0-1 0,0 1 0,0 0 0,0-1 0,0 1 0,-1 0 0,1-1 0,0 1 0,0-1 0,-1 1 0,1 0 0,0-1 0,-1 1 0,1-1 0,0 1 0,-1-1 0,1 1 0,-1-1 0,0 1 0,-9-6 0,-7-23 0,13 16 20,1 0 0,1 0 0,0 0 0,0 0 0,0-20 0,3 25-134,-1 1 0,1 0-1,-1-1 1,2 1 0,-1 0 0,1 0-1,0 0 1,0 0 0,1 0 0,-1 0-1,1 1 1,6-9 0,8-5-6712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4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0 190 24575,'14'-2'0,"0"0"0,1 1 0,-1 1 0,0 0 0,0 1 0,0 1 0,0 0 0,0 1 0,-1 0 0,1 1 0,-1 0 0,1 1 0,-1 1 0,15 9 0,-23-12 0,1 1 0,0-1 0,0-1 0,0 1 0,0-1 0,0 0 0,1 0 0,-1 0 0,14 0 0,-16-2 0,-1 0 0,1 0 0,0-1 0,-1 0 0,1 0 0,0 0 0,-1 0 0,0-1 0,1 1 0,-1-1 0,0 0 0,1 0 0,-1 0 0,0 0 0,-1 0 0,1-1 0,0 0 0,-1 1 0,4-5 0,-2 1 0,0 0 0,0 0 0,-1-1 0,0 1 0,0-1 0,0 0 0,-1 1 0,0-1 0,0-1 0,-1 1 0,2-14 0,-3 19 0,0-1 0,0 0 0,0 1 0,0-1 0,0 1 0,0-1 0,-1 1 0,1-1 0,-1 1 0,0-1 0,1 1 0,-1 0 0,0-1 0,0 1 0,-1 0 0,1 0 0,0 0 0,-1 0 0,0 0 0,1 0 0,-1 0 0,0 0 0,0 0 0,0 1 0,0-1 0,0 1 0,0 0 0,0-1 0,-1 1 0,1 0 0,0 0 0,-1 1 0,1-1 0,-1 0 0,1 1 0,-4-1 0,3 1 0,0 0 0,0-1 0,0 1 0,0 1 0,0-1 0,0 0 0,0 1 0,1-1 0,-1 1 0,0 0 0,0 0 0,1 0 0,-1 0 0,0 1 0,1-1 0,-1 1 0,1 0 0,0-1 0,-1 1 0,1 0 0,0 0 0,0 0 0,0 1 0,1-1 0,-1 0 0,0 1 0,1-1 0,0 1 0,-1 0 0,1-1 0,0 1 0,1 0 0,-1 0 0,0 0 0,1-1 0,-1 5 0,0-2 0,1-1 0,0 1 0,0-1 0,0 0 0,1 1 0,-1-1 0,1 1 0,0-1 0,0 0 0,1 1 0,-1-1 0,1 0 0,0 0 0,0 0 0,0 0 0,1 0 0,0-1 0,-1 1 0,1-1 0,0 0 0,0 1 0,1-1 0,5 4 0,-2-4 0,-1 0 0,0-1 0,1 0 0,-1 0 0,1-1 0,-1 0 0,1 0 0,0 0 0,0-1 0,0 0 0,-1 0 0,1 0 0,0-1 0,-1 0 0,1-1 0,0 0 0,-1 0 0,1 0 0,-1 0 0,0-1 0,0 0 0,0-1 0,0 1 0,-1-1 0,8-6 0,-8 6 0,1-1 0,-1 1 0,0-1 0,0 0 0,-1 0 0,1 0 0,-1-1 0,0 1 0,0-1 0,-1 0 0,0-1 0,0 1 0,-1 0 0,1-1 0,-1 1 0,-1-1 0,1 0 0,-1 0 0,0 1 0,-1-1 0,0 0 0,0 0 0,0 0 0,-1 0 0,-1-7 0,1 11 0,0 1 0,0-1 0,0 0 0,-1 1 0,1-1 0,-1 1 0,1-1 0,-1 1 0,0 0 0,-3-3 0,5 5 0,0 0 0,-1-1 0,1 1 0,-1 0 0,0-1 0,1 1 0,-1 0 0,1 0 0,-1-1 0,1 1 0,-1 0 0,0 0 0,1 0 0,-1 0 0,1 0 0,-1 0 0,0 0 0,1 0 0,-1 0 0,1 0 0,-1 0 0,0 0 0,1 0 0,-1 0 0,1 1 0,-1-1 0,0 0 0,1 0 0,-1 1 0,1-1 0,-1 0 0,1 1 0,-1-1 0,1 1 0,0-1 0,-1 1 0,1-1 0,-1 1 0,1-1 0,0 1 0,-1-1 0,1 1 0,0-1 0,0 1 0,-1-1 0,1 1 0,0 0 0,0-1 0,0 1 0,0-1 0,0 1 0,0 0 0,0 0 0,-2 8 0,0 0 0,0-1 0,1 1 0,1 0 0,-1 1 0,2-1 0,-1 0 0,1 0 0,0 0 0,1-1 0,0 1 0,4 9 0,5 15 0,28 54 0,125 198 0,-11-20 0,-142-244-455,-2 0 0,8 27 0,-9-18-6371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4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24575,'13'-4'0,"9"2"0,10 7 0,4 11 0,0 7 0,-6 9 0,-9 3 0,-7 1 0,-10-7 0,-11-8 0,-13-2 0,-12-6 0,-5-4 0,0-3 0,5-9 0,9-7 0,17-6 0,9-1-8191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6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108 539 24575,'2'0'0,"-1"1"0,1-1 0,0 0 0,-1 1 0,1-1 0,-1 1 0,1-1 0,-1 1 0,1 0 0,-1-1 0,1 1 0,-1 0 0,0 0 0,0 0 0,1 0 0,-1 0 0,0 1 0,0-1 0,0 0 0,0 0 0,0 1 0,0-1 0,-1 1 0,1-1 0,0 1 0,-1-1 0,1 1 0,-1-1 0,1 1 0,-1 0 0,0-1 0,0 1 0,0-1 0,0 1 0,0 0 0,0-1 0,0 1 0,0 0 0,-1-1 0,1 1 0,0-1 0,-1 1 0,0-1 0,1 1 0,-1-1 0,0 1 0,0-1 0,0 0 0,0 1 0,0-1 0,0 0 0,0 0 0,0 0 0,0 1 0,-1-1 0,1-1 0,0 1 0,-1 0 0,1 0 0,-1 0 0,1-1 0,-1 1 0,1-1 0,-1 1 0,1-1 0,-1 0 0,0 1 0,1-1 0,-3 0 0,6 0 0,-1 0 0,1 1 0,0-1 0,0 0 0,0 0 0,-1-1 0,1 1 0,0 0 0,0-1 0,-1 1 0,1-1 0,0 1 0,-1-1 0,1 0 0,0 1 0,-1-1 0,1 0 0,-1 0 0,0 0 0,1-1 0,-1 1 0,0 0 0,2-2 0,-1 0 0,0 0 0,0 0 0,-1-1 0,1 1 0,-1-1 0,1 1 0,-1-1 0,0 0 0,-1 1 0,2-8 0,-2 5 0,1-1 0,-1 0 0,-1 0 0,1 0 0,-1 1 0,0-1 0,0 0 0,-1 1 0,0-1 0,0 1 0,-1-1 0,-4-7 0,6 12 0,-1 0 0,0-1 0,0 1 0,0 0 0,0 0 0,0 0 0,0 1 0,-1-1 0,1 0 0,-1 1 0,1 0 0,-1-1 0,0 1 0,1 0 0,-1 0 0,0 1 0,0-1 0,1 0 0,-1 1 0,0 0 0,0 0 0,0 0 0,0 0 0,0 0 0,1 0 0,-1 1 0,0-1 0,-3 2 0,3-1 0,-1 1 0,1-1 0,-1 1 0,1 0 0,-1 0 0,1 0 0,0 1 0,0-1 0,0 1 0,1 0 0,-1 0 0,1 0 0,-1 0 0,1 0 0,0 0 0,0 0 0,0 1 0,0-1 0,1 1 0,-2 4 0,1 0 0,0 0 0,0 0 0,1 1 0,0-1 0,0 0 0,1 1 0,0-1 0,1 0 0,0 1 0,0-1 0,0 0 0,5 12 0,-4-15 0,0 0 0,1 0 0,-1 0 0,1-1 0,0 1 0,1-1 0,-1 0 0,1 0 0,0 0 0,0-1 0,0 1 0,0-1 0,0 0 0,1 0 0,0 0 0,-1-1 0,1 1 0,0-1 0,0 0 0,9 1 0,-3-1 0,1 0 0,0-1 0,1 0 0,-1-1 0,0 0 0,0-1 0,0-1 0,0 0 0,0-1 0,-1 0 0,1 0 0,-1-1 0,1-1 0,-1 0 0,-1 0 0,12-8 0,-14 8 0,-1 0 0,0-1 0,0 0 0,0 0 0,-1-1 0,0 1 0,0-1 0,-1-1 0,9-14 0,-11 17 0,0-1 0,-1 0 0,0 0 0,0 0 0,-1 0 0,0 0 0,0-1 0,0 1 0,-1 0 0,1-1 0,-2 1 0,1 0 0,-1 0 0,0-1 0,-1-5 0,0 8 0,0 0 0,0 0 0,0 0 0,0 0 0,-1 1 0,1-1 0,-1 1 0,0-1 0,0 1 0,0 0 0,0 0 0,-1 1 0,1-1 0,-1 1 0,1-1 0,-1 1 0,0 0 0,0 1 0,0-1 0,-5-1 0,7 2 0,-1 1 0,1-1 0,-1 0 0,1 1 0,-1-1 0,0 1 0,1 0 0,-1 0 0,1 0 0,-1 0 0,0 0 0,1 0 0,-1 1 0,1-1 0,-1 1 0,1 0 0,-1 0 0,1 0 0,0 0 0,-1 0 0,1 0 0,0 1 0,0-1 0,0 1 0,0 0 0,0 0 0,0-1 0,0 1 0,1 0 0,-1 0 0,1 1 0,-1-1 0,1 0 0,-2 3 0,1 2 0,-1 0 0,1 1 0,1-1 0,-1 0 0,1 0 0,0 1 0,1-1 0,0 1 0,0-1 0,0 0 0,1 1 0,0-1 0,1 0 0,4 14 0,-4-17 0,-1 0 0,1 0 0,0-1 0,0 1 0,1-1 0,-1 1 0,1-1 0,-1 0 0,1 0 0,0 0 0,1 0 0,-1-1 0,0 1 0,1-1 0,-1 0 0,1 0 0,0 0 0,-1 0 0,1-1 0,0 1 0,0-1 0,0 0 0,0 0 0,1-1 0,-1 1 0,0-1 0,7 0 0,-7 0 0,0-1 0,0 0 0,0 1 0,-1-1 0,1-1 0,0 1 0,0-1 0,-1 1 0,1-1 0,-1 0 0,1 0 0,-1-1 0,0 1 0,0-1 0,0 1 0,0-1 0,-1 0 0,1 0 0,-1 0 0,1 0 0,-1-1 0,0 1 0,0-1 0,-1 1 0,2-6 0,-1 5 0,0 0 0,-1 0 0,0 0 0,0 0 0,-1-1 0,1 1 0,-1 0 0,0-1 0,0 1 0,0 0 0,0-1 0,-1 1 0,0 0 0,0 0 0,0-1 0,0 1 0,-1 0 0,1 0 0,-1 0 0,0 1 0,0-1 0,-1 0 0,-3-4 0,5 7 0,0-1 0,0 1 0,-1 0 0,1 0 0,0 0 0,0 0 0,-1 0 0,1 0 0,0 0 0,-1 1 0,1-1 0,-1 0 0,0 1 0,1 0 0,-1-1 0,-2 0 0,3 1 0,0 1 0,0-1 0,0 0 0,0 0 0,0 0 0,0 1 0,0-1 0,0 0 0,0 1 0,0-1 0,1 1 0,-1-1 0,0 1 0,0-1 0,0 1 0,1 0 0,-1-1 0,0 1 0,1 0 0,-2 1 0,1 0 0,0 0 0,0 0 0,0 0 0,0 0 0,0 0 0,1 0 0,-1 1 0,1-1 0,-1 0 0,1 0 0,0 1 0,0-1 0,0 0 0,0 0 0,0 1 0,1-1 0,-1 0 0,1 0 0,-1 1 0,1-1 0,0 0 0,2 4 0,0-1 0,1-1 0,0 1 0,0-1 0,1 1 0,-1-1 0,1-1 0,0 1 0,0 0 0,1-1 0,-1 0 0,0-1 0,1 1 0,0-1 0,0 0 0,-1 0 0,13 1 0,-6 0 0,0-2 0,0 1 0,1-2 0,-1 1 0,0-2 0,0 0 0,21-4 0,-29 4 0,1 0 0,-1-1 0,0 1 0,0-1 0,0 0 0,0 0 0,0-1 0,-1 1 0,1-1 0,0 0 0,-1 0 0,0 0 0,0 0 0,0-1 0,4-5 0,-3 3 0,-1-1 0,0 0 0,0 0 0,0 0 0,-1 0 0,0 0 0,0-1 0,1-12 0,-2 6 0,0-1 0,-2 1 0,1-1 0,-2 1 0,0 0 0,0 0 0,-2 0 0,0 0 0,-7-18 0,5 20 0,-1 0 0,1 1 0,-2-1 0,-15-18 0,21 28 0,0-1 0,0 1 0,-1-1 0,1 1 0,0 0 0,-1 0 0,1 0 0,-1 0 0,0 0 0,0 1 0,1-1 0,-1 1 0,0 0 0,0 0 0,0 0 0,-1 0 0,1 0 0,0 1 0,0-1 0,0 1 0,-1 0 0,1 0 0,0 0 0,0 0 0,-5 2 0,6-1 0,0 0 0,0 0 0,1 0 0,-1 0 0,1 1 0,-1-1 0,1 0 0,-1 1 0,1-1 0,0 1 0,0 0 0,-1-1 0,1 1 0,0 0 0,1 0 0,-1-1 0,0 1 0,0 0 0,1 0 0,0 0 0,-1 0 0,1 0 0,0 0 0,0 0 0,0 0 0,0 0 0,0 0 0,0 0 0,0 0 0,2 3 0,0 5 0,0 0 0,1 0 0,0-1 0,8 18 0,-1-9 0,0 0 0,2 0 0,0-1 0,21 23 0,62 54 0,-77-78 0,-65-74 0,43 52 0,-1 1 0,2-1 0,-1 0 0,0-1 0,1 1 0,0 0 0,1-1 0,0 0 0,0 0 0,0 0 0,1 0 0,0 0 0,-1-7 0,3 11 0,0 0 0,0 0 0,0 0 0,0 1 0,1-1 0,-1 1 0,1-1 0,-1 1 0,1-1 0,0 1 0,0 0 0,0 0 0,0 0 0,1 0 0,-1 0 0,0 1 0,1-1 0,-1 1 0,1-1 0,0 1 0,-1 0 0,1 0 0,0 0 0,4-1 0,7-1 0,0 0 0,0 1 0,22-1 0,-8 3 0,-22 1 0,1-1 0,-1 0 0,1 0 0,-1 0 0,1-1 0,-1 0 0,0 0 0,1-1 0,11-4 0,-18 6 0,0 0 0,-1 0 0,1 0 0,0 0 0,0 0 0,0 0 0,0 0 0,0 0 0,-1 0 0,1 0 0,0 0 0,0 0 0,0 0 0,0 0 0,-1 0 0,1 0 0,0 0 0,0 0 0,0 0 0,0 0 0,-1 0 0,1 0 0,0 0 0,0 0 0,0 0 0,0 0 0,0 0 0,-1 0 0,1-1 0,0 1 0,0 0 0,0 0 0,0 0 0,0 0 0,0 0 0,0 0 0,-1-1 0,1 1 0,0 0 0,0 0 0,0 0 0,0 0 0,0-1 0,0 1 0,0 0 0,0 0 0,0 0 0,0 0 0,0-1 0,0 1 0,0 0 0,0 0 0,0 0 0,0 0 0,0-1 0,0 1 0,0 0 0,0 0 0,0 0 0,1 0 0,-1 0 0,0-1 0,0 1 0,0 0 0,0 0 0,0 0 0,0 0 0,-15 0 0,13 0 0,0 1 0,0 0 0,0 1 0,0-1 0,0 0 0,1 0 0,-1 1 0,1-1 0,-1 1 0,1-1 0,-1 1 0,1 0 0,0 0 0,0 0 0,-1-1 0,1 1 0,1 0 0,-1 0 0,0 0 0,0 1 0,1-1 0,-1 0 0,1 0 0,0 0 0,0 0 0,0 0 0,0 1 0,0-1 0,0 0 0,0 0 0,1 0 0,-1 0 0,1 0 0,-1 1 0,1-1 0,0 0 0,0 0 0,0-1 0,0 1 0,0 0 0,1 0 0,-1 0 0,0-1 0,1 1 0,-1-1 0,1 1 0,0-1 0,0 1 0,-1-1 0,1 0 0,0 0 0,0 0 0,0 0 0,0 0 0,0-1 0,0 1 0,4 0 0,-2 0 0,-1 0 0,1-1 0,-1 1 0,1-1 0,0 0 0,-1 0 0,1 0 0,0 0 0,-1-1 0,1 0 0,-1 1 0,1-1 0,-1-1 0,0 1 0,1 0 0,-1-1 0,0 0 0,0 1 0,0-1 0,0-1 0,0 1 0,0 0 0,-1-1 0,1 1 0,-1-1 0,1 0 0,2-4 0,-2 2 0,-1 0 0,1 0 0,-1 0 0,0 0 0,0 0 0,-1-1 0,1 1 0,-1 0 0,-1-1 0,1 1 0,-1-1 0,1 0 0,-2 1 0,1-1 0,-1 1 0,1-1 0,-4-7 0,4 10 0,-1 1 0,0 0 0,1 0 0,-1 0 0,0-1 0,0 1 0,-1 0 0,1 0 0,0 1 0,-1-1 0,1 0 0,-1 0 0,1 1 0,-1-1 0,0 1 0,0-1 0,0 1 0,0 0 0,0 0 0,0 0 0,0 0 0,0 0 0,0 0 0,-3 0 0,2 0 0,0 1 0,-1 0 0,1 0 0,0 0 0,0 0 0,0 1 0,-1-1 0,1 1 0,0 0 0,0 0 0,0 0 0,0 0 0,0 0 0,0 1 0,-3 2 0,3-3 0,1 1 0,-1 0 0,1 0 0,0 0 0,0 0 0,-1 1 0,1-1 0,1 0 0,-1 1 0,0-1 0,1 1 0,-1 0 0,1 0 0,0-1 0,-2 7 0,3-7 0,-1 0 0,1 0 0,0 0 0,0 0 0,0 1 0,1-1 0,-1 0 0,0 0 0,1 0 0,0 0 0,-1 0 0,1 0 0,0 0 0,0 0 0,0 0 0,0 0 0,0 0 0,1 0 0,-1-1 0,1 1 0,-1 0 0,1-1 0,-1 1 0,1-1 0,2 1 0,3 3 0,0-1 0,1 0 0,-1-1 0,1 0 0,0 0 0,0-1 0,0 0 0,0 0 0,1-1 0,14 1 0,10-1 0,44-4 0,-69 2 0,0 0 0,1-1 0,-1 0 0,0 0 0,0-1 0,0 0 0,0 0 0,-1-1 0,1 0 0,9-6 0,-14 8 0,-1-1 0,1 1 0,0 0 0,-1 0 0,1-1 0,-1 0 0,0 1 0,0-1 0,0 0 0,0 0 0,-1 0 0,1 0 0,-1-1 0,1 1 0,-1 0 0,0 0 0,-1-1 0,1 1 0,0-1 0,-1 1 0,0-1 0,0 1 0,0-1 0,0 1 0,-1-1 0,1 1 0,-3-7 0,2 7 0,0-1 0,-1 1 0,0 0 0,0 0 0,0-1 0,0 1 0,0 1 0,0-1 0,-1 0 0,0 0 0,1 1 0,-1 0 0,0-1 0,0 1 0,0 0 0,-1 0 0,1 1 0,0-1 0,-1 1 0,1 0 0,-1-1 0,0 2 0,1-1 0,-1 0 0,0 1 0,1-1 0,-1 1 0,0 0 0,-3 1 0,3-1 0,1 0 0,-1 1 0,1-1 0,0 1 0,-1-1 0,1 1 0,0 1 0,-1-1 0,1 0 0,0 1 0,0-1 0,0 1 0,0 0 0,0 0 0,1 0 0,-1 0 0,0 1 0,1-1 0,0 1 0,0 0 0,0-1 0,0 1 0,0 0 0,0 0 0,1 0 0,-1 0 0,1 1 0,0-1 0,0 0 0,0 1 0,0 2 0,0-4 0,1 1 0,0-1 0,0 0 0,1 0 0,-1 0 0,0 0 0,1 0 0,-1 0 0,1 0 0,0 0 0,-1-1 0,1 1 0,0 0 0,0 0 0,0 0 0,1-1 0,-1 1 0,0-1 0,1 1 0,-1-1 0,3 3 0,0-1 0,0-1 0,0 1 0,0-1 0,0 0 0,0-1 0,0 1 0,1 0 0,-1-1 0,1 0 0,4 0 0,-4 0 0,1 0 0,-1-1 0,1 0 0,-1 0 0,1-1 0,-1 1 0,1-1 0,6-2 0,-9 2 0,-1 0 0,0 0 0,1 0 0,-1 0 0,0 0 0,0 0 0,0-1 0,0 1 0,0-1 0,0 1 0,0-1 0,0 0 0,-1 0 0,1 0 0,0 0 0,-1 0 0,2-4 0,0-2 0,-1 0 0,0 0 0,-1 0 0,1-1 0,-2 1 0,1 0 0,-1-1 0,0 1 0,-1-1 0,0 1 0,-4-16 0,-1 4 0,0-1 0,-1 2 0,-15-31 0,8 31 0,14 18 0,-1 1 0,1 0 0,0 0 0,0 0 0,-1 0 0,1-1 0,0 1 0,0 0 0,-1 0 0,1 0 0,0 0 0,-1 0 0,1 0 0,0 0 0,-1 0 0,1 0 0,0 0 0,-1 0 0,1 0 0,0 0 0,-1 0 0,1 0 0,0 0 0,0 0 0,-1 0 0,1 0 0,0 1 0,-1-1 0,1 0 0,0 0 0,0 0 0,-1 1 0,1-1 0,0 0 0,-2 2 0,1 1 0,0-1 0,1 0 0,-1 1 0,0-1 0,1 0 0,-1 1 0,1-1 0,0 1 0,0-1 0,0 1 0,0-1 0,0 1 0,1 2 0,3 22-6,1 0 0,1-1 0,2 0-1,11 26 1,51 101 151,11 31-1624,-71-154-5347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7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24575,'13'18'0,"14"14"0,11 16 0,3 13 0,4 9 0,-6 11 0,-9 4 0,-15 2 0,-23 4 0,-27 4 0,-27-1 0,-20-3 0,4-17-8191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7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24575,'0'4'0,"0"11"0,-9 11 0,-3 2-8191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07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1 109 24575,'35'-18'0,"26"-10"0,11-5 0,-7 3-8191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9:55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29 24575,'-6'-5'0,"-3"-3"0,9 7 0,1 1 0,-1 0 0,0-1 0,0 1 0,0 0 0,0-1 0,1 1 0,-1 0 0,0-1 0,0 1 0,1 0 0,-1-1 0,0 1 0,0 0 0,1 0 0,-1-1 0,0 1 0,1 0 0,-1 0 0,0 0 0,1-1 0,-1 1 0,1 0 0,-1 0 0,0 0 0,1 0 0,-1 0 0,1 0 0,-1 0 0,0 0 0,1 0 0,-1 0 0,1 0 0,-1 0 0,40-5 0,0 2 0,0 2 0,70 7 0,-82-4 0,786 72 0,102 6 0,-891-78 0,257 20 0,-280-21-69,1-1-24,-1 0 1,0 0-1,1 0 1,-1 1-1,0-1 0,0 1 1,0 0-1,0 0 1,1 0-1,-1 0 1,0 0-1,0 0 1,1 2-1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9:56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80 24575,'-1'-1'0,"1"1"0,-1 0 0,0 0 0,1 0 0,-1-1 0,0 1 0,1 0 0,-1-1 0,0 1 0,1-1 0,-1 1 0,1-1 0,-1 1 0,1-1 0,-1 1 0,1-1 0,-1 1 0,1-1 0,0 0 0,-1 1 0,1-1 0,0 0 0,-1-1 0,2 2 0,0-1 0,0 0 0,-1 0 0,1 1 0,0-1 0,0 1 0,0-1 0,0 1 0,0-1 0,0 1 0,0-1 0,1 1 0,-1 0 0,0 0 0,0-1 0,0 1 0,0 0 0,2 0 0,207-7 0,-108 7 0,459-30 0,-245 9 0,-310 21 0,-8 0 0,-22 2 0,-55 6 0,35-2-1365,6-1-5461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9:57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57 24575,'0'-4'0,"-1"-36"0,-4 28 0,5 12 0,-1 0 0,1 0 0,0 0 0,-1 0 0,1 0 0,0 0 0,-1 0 0,1 0 0,0 0 0,-1 0 0,1 1 0,-1-1 0,1 0 0,0 0 0,0 0 0,-1 0 0,1 1 0,0-1 0,-1 0 0,1 0 0,0 1 0,0-1 0,-1 0 0,1 1 0,0-1 0,0 0 0,0 0 0,-1 1 0,1-1 0,0 0 0,0 1 0,0-1 0,0 1 0,-9 16 0,1 0 0,0 0 0,2 1 0,-8 29 0,-10 80 0,19-100 0,1 1 0,2-1 0,1 1 0,1-1 0,7 55 0,-5-72 0,0 0 0,1-1 0,0 1 0,0-1 0,1 0 0,0 0 0,1 0 0,0-1 0,0 1 0,1-1 0,0 0 0,1-1 0,-1 1 0,1-1 0,1-1 0,-1 1 0,1-1 0,0-1 0,18 10 0,-19-11 0,1-1 0,0 0 0,0 0 0,0 0 0,1-1 0,-1 0 0,0-1 0,1 0 0,-1-1 0,1 1 0,11-2 0,-17 0 0,0 1 0,1-1 0,-1 0 0,0 0 0,1 0 0,-1-1 0,0 1 0,0-1 0,0 0 0,0 1 0,0-1 0,0-1 0,-1 1 0,1 0 0,-1-1 0,0 1 0,1-1 0,-1 0 0,0 0 0,0 0 0,-1 0 0,1 0 0,-1 0 0,1 0 0,-1 0 0,0-1 0,0 1 0,-1 0 0,2-7 0,-1 1 0,0 0 0,0 1 0,0-1 0,-1 0 0,-1 0 0,1 0 0,-1 1 0,-1-1 0,0 0 0,0 1 0,0-1 0,-1 1 0,0 0 0,-9-14 0,5 16 0,8 16 0,9 17 0,-10-26 0,12 22 0,0 0 0,-2 1 0,13 47 0,-21-64 0,-1 0 0,0 1 0,0-1 0,-1 0 0,1 0 0,-2 0 0,1 1 0,-1-1 0,0 0 0,-1 0 0,1 0 0,-1 0 0,-1 0 0,0 0 0,0-1 0,0 1 0,0-1 0,-1 0 0,-5 6 0,-5 5-273,-1-1 0,-1-1 0,-1-1 0,-35 24 0,10-11-6553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9:58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89 24575,'-15'286'0,"2"-74"0,13-221 0,14-221 0,-9 186 0,2 0 0,1 0 0,27-77 0,-32 113 0,1 0 0,1-1 0,-1 1 0,1 1 0,0-1 0,1 1 0,12-13 0,-16 18 0,0 0 0,-1 1 0,1-1 0,0 1 0,0-1 0,0 1 0,0 0 0,0 0 0,0 0 0,1 0 0,-1 0 0,0 0 0,0 0 0,1 1 0,-1-1 0,1 1 0,-1 0 0,0 0 0,1 0 0,-1 0 0,0 0 0,1 0 0,-1 1 0,1-1 0,-1 1 0,0-1 0,0 1 0,1 0 0,-1 0 0,0 0 0,0 0 0,0 0 0,0 1 0,0-1 0,2 3 0,1 1 0,-2 0 0,1 0 0,-1 0 0,1 0 0,-1 1 0,-1-1 0,1 1 0,-1 0 0,0 0 0,0-1 0,-1 2 0,0-1 0,1 7 0,0 1 0,-1 1 0,-1-1 0,0 1 0,-3 23 0,1-30-50,0 0-1,0 0 1,-1 0-1,0-1 0,0 1 1,-1-1-1,0 0 1,0 0-1,-1 0 1,1-1-1,-1 1 0,-1-1 1,0 0-1,1-1 1,-2 1-1,1-1 1,-1 0-1,1-1 0,-1 1 1,0-2-1,-1 1 1,1-1-1,-1 0 1,0 0-1,1-1 1,-14 2-1,-12 2-6775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9:59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0 164 24575,'1'-1'0,"0"0"0,0 0 0,1 0 0,-1 0 0,0 0 0,0 1 0,0-1 0,1 0 0,-1 1 0,0-1 0,1 1 0,-1-1 0,1 1 0,-1 0 0,1-1 0,-1 1 0,0 0 0,1 0 0,-1 0 0,1 0 0,-1 0 0,1 1 0,-1-1 0,1 0 0,-1 1 0,0-1 0,1 1 0,-1-1 0,0 1 0,1 0 0,-1-1 0,0 1 0,0 0 0,0 0 0,1 0 0,-1 0 0,0 0 0,0 0 0,-1 0 0,1 0 0,1 3 0,4 2 0,-1 2 0,0-1 0,-1 0 0,1 1 0,4 13 0,-4-9 0,-2 0 0,1 0 0,2 19 0,-6-28 0,1 0 0,-1 1 0,0-1 0,0 1 0,0-1 0,0 1 0,0-1 0,-1 0 0,0 1 0,1-1 0,-1 0 0,0 1 0,-1-1 0,1 0 0,-1 0 0,1 0 0,-3 3 0,3-5 0,1-1 0,0 1 0,-1-1 0,1 1 0,-1-1 0,1 1 0,0-1 0,-1 1 0,1-1 0,-1 0 0,1 1 0,-1-1 0,1 0 0,-1 0 0,1 1 0,-1-1 0,1 0 0,-1 0 0,0 0 0,1 0 0,-1 1 0,1-1 0,-1 0 0,0 0 0,1 0 0,-1 0 0,1 0 0,-1-1 0,1 1 0,-1 0 0,0 0 0,1 0 0,-1 0 0,1-1 0,-1 1 0,1 0 0,-1-1 0,1 1 0,-1 0 0,1-1 0,-1 1 0,1 0 0,0-1 0,-1 1 0,1-1 0,-1 1 0,1-1 0,-1 0 0,0-1 0,0 0 0,0 0 0,1 0 0,-1 0 0,0 0 0,1 0 0,-1 0 0,1-1 0,-1 1 0,1 0 0,0 0 0,0-3 0,2 0 0,-1 0 0,1 0 0,-1 0 0,1 0 0,1 0 0,-1 1 0,1-1 0,0 1 0,0-1 0,0 1 0,0 0 0,1 0 0,0 1 0,0-1 0,0 1 0,6-4 0,1-1 0,0 1 0,0 1 0,1 0 0,0 0 0,18-5 0,-28 10 0,0 1 0,0-1 0,1 0 0,-1 1 0,0 0 0,0 0 0,1-1 0,-1 1 0,0 1 0,4-1 0,-5 1 0,0-1 0,0 0 0,0 0 0,-1 1 0,1-1 0,0 1 0,0-1 0,-1 1 0,1-1 0,0 1 0,-1-1 0,1 1 0,0 0 0,-1-1 0,1 1 0,-1 0 0,1 0 0,-1-1 0,1 2 0,0 3 0,0 1 0,0-1 0,0 0 0,-1 0 0,0 0 0,0 1 0,-1 8 0,0-10 0,1 0 0,-1 1 0,1-1 0,0 1 0,0-1 0,1 1 0,-1-1 0,1 0 0,0 1 0,0-1 0,0 0 0,3 6 0,-1-8 0,-1 1 0,1-1 0,-1 0 0,1 0 0,0-1 0,-1 1 0,1-1 0,0 1 0,0-1 0,0 0 0,1 0 0,-1 0 0,0 0 0,0-1 0,0 1 0,1-1 0,-1 0 0,0 0 0,0 0 0,1 0 0,-1-1 0,0 1 0,0-1 0,1 0 0,-1 0 0,4-2 0,0 1 0,0-1 0,1 0 0,-2 0 0,1-1 0,0 0 0,-1 0 0,0 0 0,0-1 0,0 0 0,8-8 0,-12 11 0,0-1 0,0 0 0,0 0 0,0 1 0,0-1 0,0-1 0,-1 1 0,0 0 0,1 0 0,-1-1 0,0 1 0,-1 0 0,1-1 0,-1 1 0,1-1 0,-1 1 0,0-1 0,0 1 0,-1-1 0,1 1 0,-1-1 0,1 1 0,-1 0 0,0-1 0,-1 1 0,0-4 0,-2 3 0,1-1 0,0 1 0,-1-1 0,0 1 0,0 0 0,0 0 0,0 1 0,-1-1 0,0 1 0,1 0 0,-1 0 0,0 1 0,0 0 0,-1-1 0,-6-1 0,3 1 0,0 1 0,0 0 0,0 0 0,0 0 0,-1 1 0,-17 1 0,21 3 0,13 2 0,17 4 0,-4-6 0,0-1 0,0-1 0,0-1 0,1-1 0,39-6 0,20-1 0,-79 8 0,0 0 0,0 1 0,-1-1 0,1 0 0,0 0 0,0 0 0,0 0 0,-1 1 0,1-1 0,0 0 0,-1 0 0,1 1 0,0-1 0,-1 1 0,1-1 0,0 1 0,-1-1 0,1 1 0,-1-1 0,1 1 0,0-1 0,-1 1 0,0 0 0,1-1 0,-1 1 0,1 0 0,-1 0 0,0-1 0,0 1 0,1 0 0,-1 0 0,0-1 0,0 1 0,0 0 0,0 0 0,0 0 0,-1 36 0,-1-22 0,2-11 0,1 0 0,-1-1 0,1 1 0,-1 0 0,1-1 0,0 1 0,0-1 0,1 1 0,-1-1 0,1 1 0,0-1 0,-1 0 0,2 0 0,-1 0 0,0 0 0,1 0 0,-1 0 0,1-1 0,0 1 0,0-1 0,0 1 0,0-1 0,0 0 0,0-1 0,0 1 0,1 0 0,-1-1 0,1 0 0,-1 0 0,1 0 0,0 0 0,-1 0 0,1-1 0,0 0 0,0 0 0,-1 0 0,1 0 0,0 0 0,0-1 0,-1 0 0,8-2 0,-9 3 0,0-1 0,0 0 0,0 0 0,0 0 0,0-1 0,0 1 0,0 0 0,0-1 0,0 1 0,-1-1 0,1 0 0,0 0 0,-1 1 0,0-1 0,1 0 0,-1 0 0,0 0 0,0 0 0,0-1 0,0 1 0,-1 0 0,1 0 0,-1-1 0,1 1 0,-1 0 0,0-1 0,1 1 0,-1 0 0,0-1 0,-1 1 0,1 0 0,0-1 0,-1 1 0,1 0 0,-1 0 0,-1-3 0,0-2 0,-1-1 0,0 1 0,-1-1 0,1 1 0,-1 0 0,-1 1 0,1-1 0,-1 1 0,-8-8 0,-55-37 0,68 51 0,-1-1 0,1 1 0,0 0 0,-1-1 0,1 1 0,-1 0 0,1-1 0,0 1 0,0-1 0,-1 1 0,1-1 0,0 1 0,0-1 0,-1 1 0,1-1 0,0 1 0,0-1 0,0 1 0,0-1 0,0 1 0,0-1 0,0 1 0,0-1 0,0 1 0,0-1 0,0 1 0,0-1 0,0 1 0,0-1 0,0 1 0,1-1 0,14-12 0,25-2 0,-40 15 0,193-47 0,-192 47 0,0 0 0,0-1 0,0 1 0,0-1 0,0 1 0,-1 0 0,1 0 0,0 0 0,0 0 0,0 0 0,0 0 0,0 0 0,0 0 0,0 0 0,0 0 0,0 0 0,0 0 0,0 1 0,0-1 0,0 0 0,0 1 0,0-1 0,0 1 0,-1-1 0,1 1 0,0 0 0,0-1 0,-1 1 0,1 0 0,0-1 0,-1 1 0,1 0 0,0 0 0,-1-1 0,1 1 0,-1 0 0,1 0 0,-1 0 0,0 0 0,1 0 0,-1 0 0,0 0 0,0 0 0,0 0 0,0 0 0,0 1 0,1 6 0,-2-1 0,1 1 0,-1 0 0,-4 14 0,3-12 0,-15 71 0,3 1 0,-4 138 0,17-203 0,1 29 0,0-44 0,0 0 0,0 1 0,1-1 0,-1 0 0,0 0 0,1 0 0,0 0 0,-1 1 0,1-1 0,0 0 0,0 0 0,0-1 0,1 1 0,1 3 0,-2-5 0,-1 0 0,1 0 0,-1 0 0,0 0 0,1 0 0,-1 0 0,1 0 0,-1 0 0,1 0 0,-1-1 0,0 1 0,1 0 0,-1 0 0,0-1 0,1 1 0,-1 0 0,1 0 0,-1-1 0,0 1 0,0 0 0,1-1 0,-1 1 0,0 0 0,0-1 0,1 1 0,-1 0 0,0-1 0,0 1 0,0-1 0,0 1 0,1 0 0,-1-1 0,0 1 0,0-1 0,0 1 0,0-1 0,0 1 0,0-1 0,0 1 0,0 0 0,-1-2 0,5-20 0,-2 4 0,-1 0 0,0 0 0,-1 0 0,-1-1 0,-1 1 0,-5-22 0,5 34 0,0-1 0,-1 1 0,1-1 0,-1 1 0,0 0 0,-1 0 0,1 0 0,-1 0 0,0 1 0,-1-1 0,1 1 0,-1 0 0,0 0 0,-1 1 0,1 0 0,-1 0 0,1 0 0,-1 0 0,-8-2 0,14 6 0,0 0 0,-1 0 0,1 0 0,0 0 0,0 0 0,-1 0 0,1 0 0,0 0 0,0 0 0,0 0 0,-1 0 0,1 0 0,0-1 0,0 1 0,0 0 0,-1 0 0,1 0 0,0 0 0,0 0 0,0 0 0,-1 0 0,1-1 0,0 1 0,0 0 0,0 0 0,0 0 0,0 0 0,-1-1 0,1 1 0,0 0 0,0 0 0,0 0 0,0 0 0,0-1 0,0 1 0,0 0 0,0 0 0,0-1 0,0 1 0,0 0 0,0 0 0,0 0 0,0-1 0,0 1 0,0 0 0,0 0 0,0 0 0,0-1 0,0 1 0,0 0 0,17-4 0,46 2 0,-23 1 0,42-5 0,81-7 0,-173 17-1365,-2 1-5461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9:59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24575,'0'4'0,"0"7"0,-4 9 0,-2 11 0,0 4 0,2 1 0,0 4 0,2-2 0,1-11 0,1-10-8191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0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24575,'0'31'0,"4"19"0,7 15 0,5 5 0,5-5 0,-2-13-8191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0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24 24575,'-3'-18'0,"-3"23"0,-5 30 0,10-28 0,0-3 0,0 1 0,0-1 0,0 1 0,1 0 0,0-1 0,0 1 0,0 0 0,0-1 0,1 1 0,0 0 0,1 4 0,-2-8 0,0-1 0,0 0 0,1 1 0,-1-1 0,0 0 0,0 1 0,0-1 0,1 0 0,-1 1 0,0-1 0,0 0 0,1 0 0,-1 1 0,0-1 0,0 0 0,1 0 0,-1 0 0,0 1 0,1-1 0,-1 0 0,0 0 0,1 0 0,-1 0 0,0 0 0,1 0 0,-1 0 0,1 0 0,-1 0 0,0 0 0,1 0 0,-1 0 0,0 0 0,1 0 0,-1 0 0,0 0 0,1 0 0,-1 0 0,1 0 0,-1-1 0,15-13 0,7-23 0,-16 21 0,-4 10 0,0 0 0,1 0 0,0 0 0,0 1 0,6-9 0,-9 13 0,1 0 0,-1 1 0,1-1 0,0 1 0,0-1 0,-1 0 0,1 1 0,0 0 0,0-1 0,0 1 0,-1-1 0,1 1 0,0 0 0,0 0 0,0-1 0,0 1 0,0 0 0,0 0 0,-1 0 0,1 0 0,0 0 0,0 0 0,0 0 0,0 0 0,0 1 0,0-1 0,0 0 0,-1 1 0,1-1 0,0 0 0,0 1 0,0-1 0,-1 1 0,1-1 0,0 1 0,0-1 0,-1 1 0,1 0 0,-1-1 0,1 1 0,0 0 0,-1-1 0,1 1 0,-1 0 0,1 1 0,40 57 86,-33-44-449,2-1 0,0 0 1,14 16-1,-3-10-6463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1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2 168 24575,'-2'29'0,"2"30"0,0-55 0,1 0 0,-1 0 0,1 0 0,0-1 0,0 1 0,0 0 0,0 0 0,1-1 0,-1 1 0,1-1 0,3 5 0,-4-7 0,0 0 0,-1-1 0,1 1 0,0 0 0,0-1 0,0 1 0,-1-1 0,1 1 0,0-1 0,0 1 0,0-1 0,0 0 0,0 1 0,0-1 0,0 0 0,0 0 0,0 0 0,0 0 0,0 0 0,0 0 0,0 0 0,0 0 0,0 0 0,0 0 0,0 0 0,0-1 0,0 1 0,-1 0 0,1-1 0,0 1 0,0-1 0,0 1 0,0-1 0,0 1 0,-1-1 0,1 0 0,0 1 0,0-1 0,-1 0 0,1 0 0,-1 1 0,2-2 0,27-39 0,-26 35 0,3-5 0,-1 3 0,-1-1 0,2 1 0,-1 0 0,8-7 0,-13 14 0,1 0 0,0 0 0,-1 0 0,1 1 0,0-1 0,-1 0 0,1 1 0,0-1 0,0 0 0,0 1 0,0-1 0,0 1 0,0 0 0,-1-1 0,1 1 0,0 0 0,0-1 0,0 1 0,0 0 0,0 0 0,0 0 0,0 0 0,0 0 0,0 0 0,1 0 0,-1 0 0,0 0 0,0 1 0,-1-1 0,1 0 0,0 1 0,0-1 0,0 0 0,0 1 0,0-1 0,0 1 0,0 0 0,-1-1 0,1 1 0,0 0 0,0-1 0,-1 1 0,1 0 0,0 0 0,-1 0 0,1 1 0,29 53 0,-25-43 0,0-1 0,1 0 0,13 17 0,-16-24 0,-1-1 0,2 0 0,-1 0 0,0 0 0,1 0 0,-1-1 0,1 1 0,0-1 0,0 0 0,0 0 0,0 0 0,0-1 0,0 1 0,7 0 0,-5 0 0,1-1 0,-1 0 0,1-1 0,-1 1 0,1-1 0,-1-1 0,1 1 0,-1-1 0,1 0 0,-1-1 0,1 1 0,-1-1 0,0-1 0,0 1 0,0-1 0,0 0 0,0 0 0,-1-1 0,1 1 0,-1-1 0,0-1 0,0 1 0,-1-1 0,1 0 0,-1 0 0,0 0 0,0 0 0,-1-1 0,1 1 0,-1-1 0,0 0 0,-1 0 0,0 0 0,0-1 0,0 1 0,-1 0 0,1-1 0,-2 1 0,1-1 0,-1-9 0,0 14 0,0-1 0,0 0 0,-1 1 0,1-1 0,-1 1 0,0-1 0,1 0 0,-1 1 0,0 0 0,-1-1 0,1 1 0,0 0 0,-1-1 0,1 1 0,-1 0 0,0 0 0,0 0 0,0 0 0,0 1 0,0-1 0,0 0 0,0 1 0,0 0 0,-1-1 0,1 1 0,0 0 0,-1 0 0,1 0 0,-1 1 0,0-1 0,1 0 0,-1 1 0,1 0 0,-1 0 0,0 0 0,-4 0 0,3 0 0,0 0 0,0 0 0,0 0 0,0 1 0,0 0 0,1 0 0,-1 0 0,0 0 0,0 0 0,0 1 0,1 0 0,-1 0 0,1 0 0,-1 0 0,1 0 0,0 1 0,0-1 0,0 1 0,0 0 0,1 0 0,-1 0 0,1 0 0,-1 1 0,-2 5 0,3-3 0,0 0 0,0 0 0,0 0 0,1 1 0,0-1 0,0 1 0,0-1 0,1 1 0,0 0 0,0-1 0,1 1 0,0-1 0,0 1 0,0-1 0,3 7 0,-1-8 0,-1 0 0,0-1 0,1 0 0,0 0 0,0 0 0,0 0 0,0 0 0,1 0 0,-1-1 0,1 1 0,0-1 0,0 0 0,1-1 0,-1 1 0,0-1 0,1 1 0,0-1 0,-1-1 0,1 1 0,6 1 0,6 1 0,0-1 0,0-1 0,1-1 0,-1 0 0,0-1 0,0-1 0,1 0 0,-1-1 0,0-1 0,0-1 0,26-9 0,-34 10 0,0-1 0,0 0 0,0 0 0,-1-1 0,0 0 0,0-1 0,0 1 0,0-1 0,-1-1 0,0 0 0,0 0 0,-1 0 0,0-1 0,0 0 0,-1 0 0,0 0 0,0-1 0,-1 1 0,0-1 0,0 0 0,3-18 0,-6 25 0,-1-1 0,1 1 0,-1-1 0,0 1 0,0-1 0,0 1 0,0-1 0,0 1 0,0-1 0,-1 1 0,0-1 0,1 1 0,-2-4 0,2 6 0,-1-1 0,1 1 0,0 0 0,-1-1 0,1 1 0,0 0 0,0-1 0,-1 1 0,1 0 0,-1-1 0,1 1 0,0 0 0,-1 0 0,1 0 0,-1-1 0,1 1 0,0 0 0,-1 0 0,1 0 0,-1 0 0,1 0 0,-1 0 0,1 0 0,-1 0 0,1 0 0,-1 0 0,-18 12 0,9-1 0,0 1 0,-15 25 0,17-25 0,0-1 0,0 1 0,-17 16 0,25-28 0,-1 1 0,1-1 0,-1 1 0,1-1 0,-1 1 0,1-1 0,-1 1 0,1-1 0,-1 0 0,1 0 0,-1 1 0,0-1 0,1 0 0,-1 0 0,1 1 0,-1-1 0,0 0 0,1 0 0,-1 0 0,0 0 0,1 0 0,-1 0 0,0 0 0,1 0 0,-1 0 0,0 0 0,0-1 0,0 0 0,0 0 0,0 1 0,0-1 0,0 0 0,0 0 0,0 0 0,0 0 0,1 0 0,-1-1 0,0 1 0,1 0 0,-1 0 0,0-2 0,-9-47 0,9 41 0,1 9 0,-1-1 0,1 1 0,0-1 0,0 1 0,0 0 0,-1-1 0,1 1 0,0-1 0,0 1 0,0-1 0,0 1 0,0 0 0,0-1 0,0 1 0,0-1 0,0 1 0,0-1 0,0 1 0,0 0 0,0-1 0,1 1 0,-1-1 0,0 1 0,0-1 0,0 1 0,1 0 0,-1-1 0,0 1 0,0 0 0,1-1 0,-1 1 0,0 0 0,1-1 0,-1 1 0,0 0 0,1 0 0,-1-1 0,0 1 0,1 0 0,-1 0 0,1-1 0,19 12 0,17 25 0,-30-27 0,10 11 0,0-1 0,40 33 0,-53-48 0,1 0 0,0-1 0,0 0 0,0 0 0,0 0 0,0 0 0,0-1 0,1 0 0,0 0 0,-1-1 0,1 1 0,0-1 0,0-1 0,-1 1 0,1-1 0,0 0 0,0 0 0,0 0 0,7-2 0,-9 0 0,0 0 0,0 0 0,0 0 0,0 0 0,0-1 0,-1 0 0,1 1 0,-1-1 0,0 0 0,0-1 0,0 1 0,0-1 0,0 1 0,-1-1 0,0 0 0,0 0 0,0 0 0,0 0 0,0 0 0,-1 0 0,0-1 0,1-5 0,3-12 0,-1-1 0,1-45 0,-4 60 0,0-12 0,1 0 0,-2-1 0,0 1 0,-1 0 0,-6-38 0,-1 43 0,2 22 0,-1 29 0,3 17 0,4 61 0,2-89 0,0-1 0,2 1 0,1-1 0,14 42 0,0-32 0,-19-34 0,0 1 0,0-1 0,1 1 0,-1-1 0,0 1 0,0-1 0,1 1 0,-1-1 0,0 1 0,1-1 0,-1 0 0,0 1 0,1-1 0,-1 0 0,1 1 0,-1-1 0,1 0 0,-1 1 0,1-1 0,-1 0 0,1 0 0,-1 0 0,1 0 0,-1 1 0,1-1 0,-1 0 0,1 0 0,-1 0 0,1 0 0,-1 0 0,1 0 0,0 0 0,-1 0 0,1-1 0,-1 1 0,1 0 0,-1 0 0,1 0 0,-1-1 0,1 1 0,-1 0 0,1 0 0,-1-1 0,0 1 0,1 0 0,-1-1 0,1 1 0,-1-1 0,0 1 0,1 0 0,-1-1 0,0 1 0,0-1 0,1 1 0,-1-1 0,0 1 0,0-1 0,0 1 0,1-1 0,-1 1 0,0-1 0,0 1 0,0-1 0,0 0 0,2-7 0,0 1 0,-1-1 0,0 1 0,0-1 0,0 1 0,-1-1 0,0 0 0,-2-11 0,-17-60 0,0 2 0,18 75 0,1 0 0,0 0 0,0 0 0,0 0 0,0 0 0,0 1 0,0-1 0,1 0 0,-1 0 0,1 0 0,-1 0 0,1 0 0,0 1 0,0-1 0,-1 0 0,1 1 0,0-1 0,1 0 0,-1 1 0,0-1 0,0 1 0,1 0 0,-1-1 0,1 1 0,-1 0 0,1 0 0,-1 0 0,1 0 0,0 0 0,-1 0 0,1 1 0,0-1 0,0 0 0,2 1 0,6-3 0,1 1 0,0 0 0,0 1 0,19 1 0,-20 0 0,42 0-1365,-2 1-5461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2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18 24575,'-10'-4'0,"1"1"0,-1 0 0,0 1 0,0 0 0,0 1 0,-10-1 0,14 2 0,1 0 0,0 0 0,0 1 0,0-1 0,0 1 0,0 1 0,0-1 0,0 1 0,0-1 0,0 1 0,0 1 0,1-1 0,-6 4 0,9-5 0,0 0 0,0 0 0,-1 0 0,1 1 0,0-1 0,0 0 0,0 1 0,1-1 0,-1 0 0,0 1 0,0-1 0,1 1 0,-1 0 0,1-1 0,0 1 0,-1-1 0,1 1 0,0 0 0,0-1 0,0 1 0,0-1 0,0 1 0,0 0 0,0-1 0,1 1 0,-1 0 0,0-1 0,1 1 0,0-1 0,-1 1 0,1-1 0,0 1 0,0-1 0,0 0 0,-1 1 0,2-1 0,0 2 0,7 8 0,0-1 0,0 0 0,17 14 0,-11-10 0,-14-13 0,6 6 0,0 0 0,0 1 0,-1 0 0,8 13 0,-13-20 0,0 1 0,0-1 0,0 0 0,-1 1 0,1-1 0,0 1 0,-1-1 0,1 1 0,-1-1 0,0 1 0,0-1 0,1 1 0,-1 0 0,0-1 0,0 1 0,0-1 0,-1 1 0,1-1 0,0 1 0,-1-1 0,1 1 0,0-1 0,-1 1 0,0-1 0,1 1 0,-1-1 0,0 0 0,0 1 0,0-1 0,0 0 0,0 0 0,0 1 0,0-1 0,0 0 0,0 0 0,-1 0 0,1-1 0,-2 2 0,-14 6 0,1-2 0,-1 0 0,0-1 0,-1 0 0,-23 2 0,28-9-1365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08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0 162 24575,'5'-5'0,"5"-5"0,11-1 0,9-4 0,10-3 0,11-4 0,6-1 0,-3 2 0,-1 5 0,-6 5 0,-14 5 0,-14 3-8191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2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1 210 24575,'70'-117'0,"-22"33"0,-48 83 0,0 1 0,0 0 0,0-1 0,0 1 0,0 0 0,0-1 0,0 1 0,1-1 0,-1 1 0,0 0 0,0 0 0,0-1 0,1 1 0,-1 0 0,0-1 0,0 1 0,1 0 0,-1 0 0,0-1 0,0 1 0,1 0 0,-1 0 0,0 0 0,1-1 0,-1 1 0,0 0 0,1 0 0,-1 0 0,0 0 0,1 0 0,-1 0 0,0 0 0,1 0 0,-1 0 0,1 0 0,-1 0 0,0 0 0,1 0 0,0 0 0,1 17 0,-7 33 0,5-47 0,-2 15 0,-15 131 0,16-123 0,1 1 0,1-1 0,7 44 0,-7-64 0,1-1 0,-1 1 0,1-1 0,0 0 0,1 0 0,-1 1 0,1-2 0,0 1 0,1 0 0,-1-1 0,1 1 0,0-1 0,0 0 0,5 4 0,-7-7 0,0 1 0,0-1 0,0 0 0,-1 0 0,1 0 0,1 0 0,-1 0 0,0-1 0,0 1 0,0-1 0,0 1 0,0-1 0,1 0 0,-1 0 0,0 0 0,0 0 0,1 0 0,-1-1 0,0 1 0,0-1 0,0 1 0,0-1 0,0 0 0,0 1 0,0-1 0,0 0 0,0-1 0,0 1 0,0 0 0,0 0 0,-1-1 0,1 1 0,0-1 0,-1 0 0,0 1 0,1-1 0,-1 0 0,2-2 0,0-2 0,0 1 0,0-1 0,0 0 0,-1 0 0,1 0 0,-1 0 0,-1 0 0,1-1 0,0-8 0,1-56 0,-4 83-120,1 53 373,0-60-360,1 0 0,0 0 0,0 0 0,0-1 0,0 1 0,1 0 0,0 0 0,0-1 0,0 0 0,1 1 0,-1-1 0,1 0 0,3 4 0,10 6-6719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2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24575,'0'27'0,"0"13"0,0-1-8191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3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237 420 24575,'-3'-5'0,"0"1"0,0-1 0,-1 1 0,1 0 0,-1 0 0,0 0 0,0 1 0,0-1 0,-1 1 0,1 0 0,-1 0 0,0 1 0,0-1 0,0 1 0,0 0 0,0 0 0,0 1 0,-1 0 0,1 0 0,0 0 0,-1 0 0,1 1 0,-1 0 0,1 0 0,-1 0 0,1 1 0,-1 0 0,1 0 0,0 0 0,0 1 0,-1 0 0,1 0 0,0 0 0,0 0 0,1 1 0,-1 0 0,0 0 0,1 0 0,0 1 0,0-1 0,0 1 0,0 0 0,0 0 0,1 0 0,0 1 0,0-1 0,0 1 0,0 0 0,-3 9 0,4-10 0,1 0 0,-1 1 0,1-1 0,0 0 0,0 1 0,0-1 0,0 1 0,1-1 0,0 1 0,0-1 0,0 1 0,0-1 0,1 0 0,0 1 0,0-1 0,2 6 0,-2-7 0,0-1 0,1 1 0,0-1 0,0 0 0,0 1 0,0-1 0,0 0 0,0 0 0,0-1 0,1 1 0,-1 0 0,0-1 0,1 1 0,0-1 0,-1 0 0,1 0 0,0 0 0,0 0 0,-1-1 0,1 1 0,0-1 0,0 1 0,0-1 0,0 0 0,0 0 0,3-1 0,-1 1 0,0 0 0,0-1 0,1 0 0,-2 0 0,1 0 0,0 0 0,0-1 0,0 0 0,0 0 0,-1 0 0,1-1 0,-1 1 0,0-1 0,6-5 0,-4 2 0,-1 0 0,0 0 0,0 0 0,0 0 0,-1-1 0,0 0 0,0 0 0,4-11 0,0-9 0,0 1 0,-2-2 0,-1 1 0,2-32 0,-1-1 0,-3-1 0,-5-77 0,-4 113 0,1 19 0,-1 15 0,1 16 0,1 1 0,1-1 0,2 1 0,0-1 0,2 1 0,5 39 0,-2-43 0,0 0 0,1 0 0,1 0 0,1-1 0,1 0 0,20 37 0,-23-50 0,0-1 0,0 1 0,0-1 0,1-1 0,0 1 0,0-1 0,1 0 0,14 10 0,-16-14 0,0 1 0,0-1 0,0 0 0,0 0 0,0 0 0,0-1 0,1 1 0,-1-1 0,1-1 0,-1 1 0,0-1 0,1 0 0,-1 0 0,1-1 0,8-1 0,-10 1 0,0 0 0,-1-1 0,1 1 0,0-1 0,-1 0 0,1 0 0,-1-1 0,0 1 0,0 0 0,0-1 0,0 0 0,0 0 0,-1 0 0,1 0 0,-1 0 0,0-1 0,0 1 0,0-1 0,0 1 0,-1-1 0,1 0 0,-1 1 0,2-8 0,-1 3 0,-1 0 0,0 1 0,0-1 0,0 0 0,-1 0 0,0 0 0,0 0 0,-1 0 0,0 0 0,-1 1 0,-2-11 0,3 17 0,1-1 0,-1 0 0,0 1 0,1-1 0,-1 1 0,0-1 0,0 1 0,0-1 0,0 1 0,0-1 0,0 1 0,0 0 0,0 0 0,-1-1 0,1 1 0,0 0 0,-1 0 0,1 0 0,-1 1 0,1-1 0,-1 0 0,1 0 0,-1 1 0,0-1 0,1 1 0,-1 0 0,0-1 0,0 1 0,-1 0 0,0 0 0,1 1 0,0 0 0,-1-1 0,1 1 0,0 0 0,0 0 0,-1 0 0,1 0 0,0 1 0,0-1 0,1 1 0,-1-1 0,0 1 0,0 0 0,1-1 0,-1 1 0,1 0 0,-1 0 0,1 0 0,-2 4 0,0-1-39,0 1 0,0 0 0,1 0 0,-1 1 0,1-1 0,1 0 0,-1 1 0,1 0 0,0-1 0,1 1 0,0-1 0,0 1 0,0 0 0,1-1 0,0 1 0,0-1 0,0 1 0,1-1 0,0 1 0,0-1 0,1 0 0,0 0 0,0 0 0,0 0 0,1-1 0,0 1 0,0-1 0,0 0 0,1 0 0,-1-1 0,1 1 0,0-1 0,1 0 0,10 6 0,12 3-6787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3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24575,'0'-9'0,"0"-3"-8191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1:38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24575,'0'-5'0,"5"0"0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6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 35 24575,'0'-13'0,"-5"-5"0,-9 15 0,-17 20 0,-12 22 0,-6 25 0,-1 21 0,4 13 0,6 7 0,9 1 0,11-6 0,12-10 0,12-12 0,15-15 0,17-18 0,12-16 0,-3-14-8191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7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2 220 24575,'-1'-22'0,"0"1"0,8 38 0,-4-5 0,1 0 0,1 0 0,0 0 0,0-1 0,1 1 0,1-1 0,8 11 0,-13-20 0,-1 1 0,1-1 0,0 0 0,0 0 0,0 0 0,0 0 0,1 0 0,-1-1 0,0 1 0,1-1 0,-1 1 0,1-1 0,-1 0 0,1 0 0,0 0 0,0 0 0,-1-1 0,1 1 0,0-1 0,0 1 0,0-1 0,0 0 0,-1 0 0,1 0 0,0-1 0,0 1 0,0-1 0,-1 0 0,1 1 0,0-1 0,0 0 0,-1 0 0,1-1 0,-1 1 0,1-1 0,-1 1 0,0-1 0,3-2 0,4-4 0,-1 1 0,0-1 0,-1 0 0,0-1 0,0 0 0,-1 0 0,0 0 0,6-14 0,3-11 0,12-41 0,-8 22 0,-19 53 0,0 0 0,0 1 0,0-1 0,0 0 0,0 0 0,0 0 0,0 0 0,1 0 0,-1 0 0,0 0 0,0 0 0,0 0 0,0 0 0,0 0 0,0 0 0,0 0 0,0 0 0,0 0 0,0 0 0,0 0 0,0 0 0,1 0 0,-1 0 0,0 0 0,0 0 0,0 0 0,0 0 0,0 0 0,0 0 0,0 0 0,0 0 0,0 0 0,0 0 0,0 0 0,0 0 0,0 0 0,1 0 0,-1 0 0,0 0 0,0-1 0,0 1 0,0 0 0,0 0 0,0 0 0,0 0 0,0 0 0,0 0 0,0 0 0,0 0 0,0 0 0,0 0 0,0 0 0,0 0 0,0 0 0,0-1 0,0 1 0,0 0 0,0 0 0,0 0 0,0 0 0,2 10 0,-2 16 0,-1 3 0,0-12 0,0 1 0,2-1 0,0 0 0,0 0 0,6 23 0,-6-37 0,0 0 0,0 0 0,0 0 0,0 0 0,1 0 0,-1 0 0,1 0 0,0-1 0,0 1 0,0 0 0,0-1 0,0 0 0,0 1 0,1-1 0,-1 0 0,1 0 0,0 0 0,-1 0 0,1-1 0,0 1 0,0-1 0,0 0 0,0 0 0,0 0 0,1 0 0,-1 0 0,0-1 0,0 1 0,0-1 0,1 0 0,-1 0 0,0 0 0,0-1 0,6 0 0,-5 0 0,1 0 0,-1 0 0,1-1 0,-1 1 0,0-1 0,0 0 0,1 0 0,-1 0 0,0-1 0,-1 1 0,1-1 0,0 0 0,-1 0 0,0-1 0,0 1 0,0-1 0,0 1 0,0-1 0,-1 0 0,1 0 0,-1 0 0,0 0 0,2-7 0,3-10 0,-1 0 0,-1-1 0,4-38 0,-4 25 0,-4 28 0,1 0 0,-1 0 0,1 1 0,0-1 0,1 1 0,5-12 0,-7 17 0,-1 0 0,1 0 0,0 0 0,0 0 0,0 0 0,0 0 0,0 0 0,0 1 0,0-1 0,0 0 0,0 1 0,0-1 0,0 0 0,0 1 0,1-1 0,-1 1 0,0 0 0,0-1 0,1 1 0,-1 0 0,0 0 0,1 0 0,-1 0 0,0 0 0,1 0 0,-1 0 0,0 0 0,0 0 0,1 1 0,-1-1 0,0 0 0,0 1 0,1-1 0,-1 1 0,0 0 0,0-1 0,0 1 0,0 0 0,0 0 0,0 0 0,0-1 0,0 1 0,1 2 0,5 3 0,-1 1 0,0 0 0,0 1 0,0-1 0,-1 1 0,0 0 0,-1 0 0,0 1 0,0-1 0,-1 1 0,0 0 0,2 10 0,1 9 0,0 0 0,1 46 0,-6-88 0,0 0 0,1 0 0,0-1 0,1 1 0,1 1 0,6-17 0,-5 21 0,-1 0 0,2 1 0,-1 0 0,1 0 0,0 0 0,1 1 0,9-8 0,-14 13 0,-1 1 0,1 0 0,-1 0 0,1 0 0,-1 0 0,1 0 0,0 0 0,0 1 0,-1-1 0,1 1 0,0-1 0,0 1 0,0-1 0,-1 1 0,1 0 0,0 0 0,0 0 0,2 0 0,-2 1 0,0 0 0,0 0 0,0 0 0,0 0 0,-1 1 0,1-1 0,0 0 0,-1 1 0,1-1 0,-1 1 0,1 0 0,-1-1 0,0 1 0,0 0 0,0 0 0,0 0 0,0 0 0,0 0 0,0 0 0,0 3 0,3 12-227,0 1-1,-1 0 1,0 0-1,-2 0 1,-1 34-1,0-22-6598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7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24575,'-9'27'0,"-3"22"0,1 16 0,6 10 0,5 2 0,1-13-8191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8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2 176 24575,'0'-31'0,"0"12"0,0 35 0,-1 12 0,1 34 0,0-58 0,0 0 0,1 1 0,-1-1 0,1 0 0,0 0 0,1 0 0,-1 0 0,1 0 0,0 0 0,0 0 0,3 4 0,-5-7 0,1 0 0,0 0 0,0-1 0,0 1 0,0 0 0,0 0 0,0 0 0,0-1 0,0 1 0,0 0 0,1-1 0,-1 1 0,0-1 0,0 0 0,0 1 0,1-1 0,-1 0 0,0 0 0,1 0 0,-1 0 0,0 0 0,0 0 0,1 0 0,-1 0 0,0 0 0,1-1 0,-1 1 0,0 0 0,0-1 0,0 1 0,1-1 0,-1 1 0,0-1 0,0 0 0,0 0 0,0 1 0,2-3 0,2-1 0,0-1 0,0 0 0,0 0 0,-1 0 0,7-11 0,7-15 0,-15 23 0,1 1 0,1-1 0,-1 1 0,1 0 0,0 0 0,12-11 0,-16 17 0,0 1 0,0-1 0,0 1 0,0-1 0,0 0 0,0 1 0,1 0 0,-1-1 0,0 1 0,0 0 0,0-1 0,0 1 0,0 0 0,1 0 0,-1 0 0,0 0 0,0 0 0,0 0 0,1 1 0,-1-1 0,0 0 0,0 1 0,0-1 0,0 0 0,0 1 0,0-1 0,0 1 0,0 0 0,0-1 0,0 1 0,0 0 0,0 0 0,0-1 0,1 3 0,5 4 0,-1 1 0,0-1 0,8 15 0,-1-3 0,-9-14 0,1 0 0,-1 0 0,1-1 0,0 1 0,0-1 0,1 0 0,-1-1 0,1 1 0,-1-1 0,1 0 0,0-1 0,1 0 0,-1 1 0,0-2 0,1 1 0,-1-1 0,1 0 0,-1 0 0,1-1 0,-1 0 0,1 0 0,-1-1 0,1 1 0,-1-1 0,1-1 0,-1 1 0,0-1 0,1 0 0,-1-1 0,0 0 0,0 1 0,-1-2 0,1 1 0,-1-1 0,1 0 0,-1 0 0,0 0 0,-1-1 0,1 0 0,-1 0 0,0 0 0,6-9 0,-5 4 0,0 0 0,0 0 0,-1-1 0,0 1 0,-1-1 0,0 0 0,-1 0 0,0 0 0,0-17 0,-2 24 0,0 0 0,0 0 0,-1 0 0,1 0 0,-1 0 0,0 0 0,0 0 0,0 0 0,-1 0 0,0 0 0,1 0 0,-5-5 0,5 7 0,-1 0 0,-1 0 0,1 0 0,0 0 0,0 0 0,-1 0 0,1 1 0,-1-1 0,0 1 0,1-1 0,-1 1 0,0 0 0,0 0 0,0 0 0,0 1 0,0-1 0,0 1 0,0-1 0,-3 1 0,0 0 0,0 1 0,0-1 0,1 1 0,-1 0 0,0 0 0,1 1 0,-1 0 0,1 0 0,0 0 0,-1 1 0,1-1 0,0 1 0,1 0 0,-1 1 0,0-1 0,1 1 0,0 0 0,0 0 0,0 0 0,-6 9 0,6-7 0,0 0 0,1 0 0,-1 0 0,1 0 0,1 1 0,-1-1 0,1 1 0,0 0 0,0 0 0,1-1 0,0 1 0,1 0 0,-1 0 0,1 0 0,0 0 0,1 0 0,1 7 0,-1-10 0,0 0 0,1 0 0,-1-1 0,1 1 0,0 0 0,0-1 0,0 1 0,0-1 0,0 0 0,1 0 0,0 0 0,0 0 0,-1 0 0,2-1 0,-1 1 0,0-1 0,0 0 0,1 0 0,-1 0 0,1 0 0,0-1 0,-1 0 0,1 1 0,0-1 0,0 0 0,5 0 0,5 1 0,0-1 0,-1-1 0,1 0 0,0 0 0,0-2 0,18-3 0,-30 5 0,0-1 0,0 1 0,1 0 0,-1 0 0,0 0 0,0 0 0,0 0 0,1 0 0,-1 1 0,0-1 0,0 1 0,0 0 0,0-1 0,0 1 0,0 0 0,0 0 0,0 1 0,0-1 0,0 0 0,0 0 0,-1 1 0,1-1 0,0 1 0,-1 0 0,1-1 0,-1 1 0,0 0 0,0 0 0,0 0 0,2 4 0,2 5 0,-1 0 0,-1 1 0,0-1 0,3 20 0,-6-29 0,5 34 0,-1 0 0,-1 0 0,-3 41 0,-1-60 0,-1 0 0,0 0 0,-2 0 0,0 0 0,0-1 0,-1 1 0,-1-1 0,-16 29 0,17-38 0,0 0 0,-1 1 0,0-2 0,-1 1 0,0-1 0,0 0 0,0 0 0,0-1 0,-1 0 0,0 0 0,-13 5 0,18-8 0,0-1 0,0 0 0,0 0 0,0 0 0,0 0 0,0 0 0,0 0 0,-1-1 0,1 0 0,0 0 0,0 1 0,0-2 0,-1 1 0,1 0 0,0-1 0,0 1 0,0-1 0,0 0 0,0 0 0,0-1 0,0 1 0,0 0 0,0-1 0,0 0 0,1 1 0,-1-1 0,1 0 0,-1-1 0,1 1 0,0 0 0,0-1 0,0 1 0,0-1 0,0 1 0,-2-6 0,2 3-62,1 0 0,-1 0 0,1 0 0,0-1 0,0 1 0,1 0 0,-1 0 0,1 0 0,0-1 0,1 1 0,-1 0 0,1 0-1,0-1 1,0 1 0,1 0 0,-1 0 0,1 0 0,1 1 0,-1-1 0,0 0 0,6-6 0,20-32-6764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8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0 24575,'-1'0'0,"0"0"0,-1 0 0,1 0 0,0 0 0,-1 0 0,1 1 0,0-1 0,-1 0 0,1 1 0,0-1 0,-1 0 0,1 1 0,0 0 0,0-1 0,-1 1 0,1 0 0,0 0 0,0-1 0,0 1 0,0 0 0,0 0 0,0 0 0,0 0 0,0 0 0,0 2 0,0 0 0,0-1 0,0 1 0,1-1 0,0 0 0,-1 1 0,1 0 0,0-1 0,0 1 0,0-1 0,1 1 0,-1-1 0,2 5 0,1 5 0,1 0 0,1 0 0,0 0 0,9 13 0,-4-10 0,1-1 0,0 0 0,14 13 0,-14-15 0,0 0 0,0 1 0,14 22 0,-25-34 0,1 0 0,-1 0 0,1 0 0,-1 0 0,1 0 0,-1 0 0,0 0 0,1 0 0,-1 0 0,0 0 0,0 0 0,0 0 0,0 0 0,0 0 0,0 1 0,0-1 0,0 0 0,0 0 0,0 0 0,-1 0 0,1 0 0,0 0 0,-1 0 0,1 0 0,-1 0 0,1 0 0,-1 0 0,1 0 0,-1-1 0,0 1 0,0 0 0,1 0 0,-1-1 0,0 1 0,0 0 0,0-1 0,0 1 0,0 0 0,1-1 0,-1 1 0,0-1 0,0 0 0,-1 1 0,1-1 0,-2 0 0,-6 3 0,-1-1 0,1 0 0,-1-1 0,-10 1 0,15-2 0,-10 1-90,-13 1 201,-55-2 0,76-1-218,1 1 0,-1-1 0,0-1 0,1 1 0,-1-1 0,1 0 0,0 0 0,0-1 0,0 0 1,0 0-1,0 0 0,0-1 0,-9-8 0,-3-11-6719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19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24575,'4'4'0,"11"11"0,12 12 0,10 18 0,3 16 0,-1 15 0,-7 12 0,-9 5 0,-8 0 0,-20-3 0,-27-12 0,-9-20-8191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09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0 175 24575,'5'0'0,"5"0"0,7-5 0,8 0 0,9-5 0,8-5 0,5-5 0,4 2 0,-2-1 0,-1-2 0,-4 4 0,-9-1 0,-16 3 0,-15 4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9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55 24575,'-13'0'0,"0"-4"0,7-2 0,8-5 0,13 1 0,9 1 0,9 2 0,7 3 0,7 1 0,-1 2 0,-4 1 0,-4 0 0,-5 1 0,-7-1-8191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9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517 41 24575,'-22'-8'0,"1"0"0,-1 1 0,0 1 0,-34-4 0,47 9 0,0 1 0,0 0 0,0 0 0,0 1 0,0 0 0,0 0 0,0 1 0,1 0 0,-1 1 0,1 0 0,-1 0 0,1 1 0,0 0 0,-9 6 0,0 3 0,1 0 0,1 1 0,0 0 0,1 2 0,1-1 0,0 2 0,2-1 0,-1 2 0,-11 25 0,6-7 0,2 0 0,1 1 0,2 1 0,-7 39 0,16-63 0,1 0 0,0 1 0,1-1 0,1 1 0,0 0 0,0-1 0,2 1 0,0-1 0,1 1 0,5 18 0,-4-24 0,-1 0 0,1-1 0,1 0 0,-1 0 0,1 0 0,1 0 0,-1-1 0,1 0 0,1 0 0,-1 0 0,1-1 0,0 0 0,1 0 0,-1-1 0,1 0 0,0-1 0,12 6 0,-2-4 0,0 0 0,0-1 0,1 0 0,-1-2 0,1 0 0,0-1 0,0-2 0,0 1 0,0-2 0,0-1 0,0 0 0,0-1 0,-1-1 0,1-1 0,27-11 0,-25 8 0,-1-1 0,0 0 0,0-2 0,-1-1 0,0 0 0,-1-1 0,-1-1 0,0-1 0,0 0 0,-2-1 0,0-1 0,24-36 0,-25 28 0,0 0 0,-2-1 0,-2-1 0,0 0 0,-1 0 0,6-39 0,-12 52 0,-1 0 0,0 1 0,-1-1 0,-1 0 0,0 0 0,-1 0 0,-1 0 0,0 0 0,-1 1 0,0-1 0,-1 1 0,0 0 0,-1 0 0,-13-24 0,14 31-45,0 1-1,0-1 1,0 1-1,-1 0 1,1 0-1,-1 1 1,0 0-1,-1 0 1,1 0-1,-1 0 1,0 1-1,0 0 1,0 0-1,0 0 1,0 1-1,-1 0 1,1 0-1,-1 1 1,1-1-1,-1 1 1,0 1-1,1 0 1,-1 0-1,0 0 0,1 0 1,-1 1-1,0 0 1,1 1-1,-12 3 1,-6 8-6781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9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0 24575,'27'31'0,"17"28"0,6 27 0,-5 25 0,-11 25 0,-15 16 0,-29 13 0,-31 1 0,-34-5 0,-37-18 0,-29-18 0,8-32-8191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7:02:15.852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66 81,'3'-3,"1"1,0-1,0 1,0-1,0 1,0 1,1-1,-1 0,1 1,-1 0,1 0,6 0,62-2,-52 3,498 1,-478-3,55-9,32-2,674 11,-388 4,-278-3,148 3,-171 10,34 2,300-13,-207-3,-47-15,-138 10,27-4,-18 2,81-1,1373 11,-1510-1,1 0,0 1,-1 0,1 0,0 1,-1 0,15 6,-20-7,0 1,0-1,0 1,0 0,0 0,-1 1,1-1,0 1,-1-1,0 1,0 0,0 0,0 0,0 0,0 0,-1 0,1 0,-1 1,0-1,0 0,1 6,-1 0,0 1,0-1,0 0,-1 0,-1 1,1-1,-2 0,1 0,-4 11,4-17,0 1,-1-1,1 0,-1 0,0 1,0-1,0-1,-1 1,1 0,0 0,-1-1,0 1,0-1,0 0,0 0,0 0,0 0,0-1,-1 1,1-1,0 0,-1 0,1 0,-1 0,-6 0,-28 1,-61-4,70 0,0 1,-1 2,1 1,-33 6,-148 24,149-19,25-5,0-2,-65 4,-739-12,814 1,0-2,-30-6,28 4,-45-3,23 7,4 0,0-1,-48-9,-63-16,100 19,-1 4,-112 4,63 2,-627-2,708 2,-1 0,-27 7,-38 4,59-12,-15 1,-65 11,51-5,0-3,-119-5,67-3,-1378 3,1486 0,2 1,1-1,-1 0,0 0,0 0,0-1,1 0,-1 1,0-1,1 0,-1-1,1 1,-5-3,2-2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7:02:22.835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24 1,'-15'2,"34"2,0 0,19 4,60 4,7 0,-66-7,1-2,65-2,26 1,-39 10,-53-6,47 1,723-5,-390-4,-234 4,200-5,-171-22,24-1,321 24,-276 4,807-2,-1081 0,0 0,1 1,-1 0,0 1,0 0,0 0,0 1,-1 0,12 6,-16-7,0 0,0 1,-1-1,1 1,-1 0,0 0,0 0,0 1,0-1,0 1,-1-1,1 1,-1 0,0 0,0 0,-1 0,1 1,-1-1,0 0,1 9,-2-9,2 11,0 0,-2 0,0-1,-2 20,1-31,1 0,-1 0,1 0,-1 0,0 0,0-1,0 1,0 0,-1-1,1 1,-1-1,0 1,1-1,-1 0,0 0,0 1,-1-2,1 1,0 0,-1 0,1-1,-1 1,1-1,-1 0,0 0,0 0,1 0,-4 1,-21 1,0-1,0-1,-43-4,45 0,0 2,0 1,0 1,-41 7,23 0,0-3,-1-2,-69-3,65-1,0 2,-74 10,-124 21,184-24,-1-3,-116-6,64-1,-434 2,522-1,1-2,-30-6,28 3,-45-2,-495 7,275 3,-1230-2,1485 2,-55 9,53-4,-51 0,-143-8,212 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39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4 161 24575,'-2'-10'0,"2"9"0,0 1 0,-1-1 0,1 1 0,0-1 0,0 1 0,0-1 0,0 1 0,0-1 0,0 1 0,0-1 0,0 1 0,0-1 0,0 1 0,0-1 0,0 1 0,0-1 0,0 1 0,1-1 0,-1 1 0,0 0 0,0-1 0,0 1 0,1-1 0,-1 1 0,0-1 0,1 1 0,-1 0 0,0-1 0,1 1 0,-1 0 0,1-1 0,-1 1 0,0 0 0,1-1 0,-1 1 0,1 0 0,-1 0 0,2-1 0,14-8 0,1 1 0,0 0 0,1 1 0,0 1 0,0 1 0,30-5 0,-19 3 0,111-20 0,1 6 0,1 7 0,181 3 0,-316 11 0,6 0 0,0 0 0,-1 1 0,22 4 0,-23 0 86,-11-5-122,0 1 0,0-1 0,0 0-1,0 0 1,0 1 0,0-1-1,0 0 1,0 0 0,0 1 0,0-1-1,0 0 1,0 0 0,0 1-1,0-1 1,0 0 0,-1 0 0,1 0-1,0 1 1,0-1 0,0 0-1,0 0 1,0 0 0,-1 0 0,1 1-1,0-1 1,0 0 0,0 0-1,-1 0 1,1 0 0,0 0 0,0 0-1,-1 1 1,1-1 0,0 0-1,0 0 1,-1 0 0,1 0 0,0 0-1,-1 0 1,-14 5-6790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39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18 24575,'5'-9'0,"1"1"0,-9 7 0,-9 13 0,-6 8 0,-5 9 0,-3 6 0,-2 4 0,5 1 0,1-7 0,4-5 0,6-1 0,13-7 0,16-6 0,18-5 0,17-10 0,17-3 0,-4-2-8191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0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80 145 24575,'-1'-6'0,"-2"8"0,-6 22 0,-8 36 0,-6 113 0,-1 5 0,22-238 0,2 22 0,2 0 0,2 1 0,1-1 0,2 1 0,1 0 0,2 1 0,2 0 0,1 0 0,28-51 0,-35 78 0,0 0 0,0 0 0,1 0 0,1 1 0,-1 0 0,1 0 0,9-6 0,-14 11 0,-1 1 0,1 0 0,0 0 0,0 0 0,0 1 0,0-1 0,1 1 0,-1-1 0,0 1 0,0 0 0,1 0 0,-1 1 0,1-1 0,-1 1 0,1-1 0,-1 1 0,1 0 0,-1 1 0,1-1 0,-1 0 0,1 1 0,-1 0 0,0 0 0,1 0 0,5 3 0,-6-2 0,0 1 0,-1-1 0,0 1 0,1-1 0,-1 1 0,0 0 0,0 0 0,0 0 0,-1 0 0,1 0 0,-1 0 0,0 1 0,0-1 0,0 0 0,0 1 0,1 6 0,-1 2 0,1 1 0,-2 0 0,-1 17 0,1-22 0,-1 1 0,0-1 0,-1-1 0,0 1 0,0 0 0,-1 0 0,0-1 0,0 1 0,-1-1 0,0 0 0,0 0 0,-1-1 0,1 1 0,-1-1 0,-1 0 0,1 0 0,-1 0 0,-7 4 0,-5 2 0,0 0 0,-1-2 0,0 0 0,-1-2 0,-32 11 0,52-19 0,-1 0 0,1 0 0,0 0 0,0 0 0,-1 0 0,1 0 0,0 0 0,-1 0 0,1 0 0,0 1 0,0-1 0,-1 0 0,1 0 0,0 0 0,0 0 0,-1 1 0,1-1 0,0 0 0,0 0 0,0 0 0,-1 1 0,1-1 0,0 0 0,0 0 0,0 1 0,0-1 0,-1 0 0,1 1 0,0-1 0,0 0 0,0 0 0,0 1 0,0-1 0,0 0 0,0 1 0,0-1 0,0 0 0,0 0 0,0 1 0,0-1 0,0 0 0,0 1 0,0-1 0,0 0 0,1 1 0,15 13 0,42 16 0,-37-20 0,49 30-10,-35-19-667,71 30-1,-72-39-6148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1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211 124 24575,'-4'-8'0,"0"0"0,-1 0 0,0 0 0,0 1 0,-1 0 0,0 0 0,0 1 0,-10-8 0,14 12 0,0 1 0,0-1 0,0 1 0,0 0 0,0-1 0,-1 1 0,1 0 0,-1 0 0,1 0 0,0 1 0,-1-1 0,1 1 0,-1-1 0,0 1 0,1 0 0,-1 0 0,1 0 0,-1 0 0,1 0 0,-1 1 0,1-1 0,-1 1 0,1 0 0,-1-1 0,1 1 0,-1 0 0,1 1 0,0-1 0,0 0 0,-1 1 0,1-1 0,-3 4 0,-3 3 0,1 1 0,0-1 0,1 1 0,-1 1 0,2-1 0,-1 1 0,2 0 0,-1 1 0,1-1 0,1 1 0,0 0 0,-3 14 0,6-20 0,-1 1 0,1-1 0,-1 0 0,1 0 0,1 1 0,-1-1 0,1 0 0,0 0 0,0 1 0,1-1 0,-1 0 0,4 6 0,-3-8 0,0 1 0,0-1 0,1-1 0,-1 1 0,1 0 0,-1-1 0,1 1 0,0-1 0,0 0 0,0 1 0,0-2 0,0 1 0,1 0 0,-1-1 0,0 1 0,1-1 0,0 0 0,-1 0 0,6 0 0,-6 0 0,1 0 0,0-1 0,-1 1 0,1-1 0,0 0 0,-1 0 0,1-1 0,-1 1 0,1-1 0,0 0 0,-1 0 0,1 0 0,-1 0 0,0 0 0,1-1 0,-1 0 0,0 1 0,0-1 0,0 0 0,0-1 0,0 1 0,-1 0 0,1-1 0,-1 0 0,1 0 0,-1 1 0,0-1 0,0 0 0,0-1 0,0 1 0,1-4 0,4-12 0,-1 1 0,-1-1 0,0 0 0,3-35 0,1 0 0,-9 59 0,0-1 0,1 0 0,-1 1 0,1-1 0,0 1 0,3 5 0,-1 2 0,1 0 0,0 1 0,1 0 0,1-1 0,0 0 0,0-1 0,1 1 0,12 14 0,-17-22 0,1 0 0,0-1 0,0 1 0,1-1 0,-1 0 0,1 0 0,-1 0 0,1-1 0,0 1 0,0-1 0,0 0 0,0 0 0,0 0 0,1 0 0,-1-1 0,1 0 0,-1 0 0,1 0 0,-1 0 0,1-1 0,-1 0 0,1 0 0,0 0 0,-1 0 0,6-2 0,-7 1 0,0 0 0,0 0 0,0-1 0,-1 0 0,1 1 0,0-1 0,0 0 0,-1 0 0,0 0 0,1-1 0,-1 1 0,0 0 0,0-1 0,0 0 0,0 1 0,-1-1 0,1 0 0,-1 0 0,1 0 0,-1 0 0,1-4 0,2-9 0,0-1 0,4-34 0,-1 2 0,-1 40 0,-2 17 0,2 30 0,-5-26 0,0-8 0,0 4 0,1-1 0,-1 1 0,1-1 0,4 8 0,-6-14 0,0 0 0,1-1 0,-1 1 0,0 0 0,1 0 0,-1 0 0,0-1 0,1 1 0,-1 0 0,1-1 0,-1 1 0,1 0 0,0-1 0,-1 1 0,1-1 0,0 1 0,-1-1 0,1 1 0,0-1 0,0 1 0,-1-1 0,1 0 0,0 1 0,0-1 0,0 0 0,-1 0 0,1 0 0,0 0 0,0 1 0,0-1 0,0 0 0,0 0 0,-1-1 0,1 1 0,0 0 0,0 0 0,0 0 0,0-1 0,-1 1 0,1 0 0,0-1 0,0 1 0,-1 0 0,1-1 0,0 1 0,-1-1 0,2 0 0,4-5 0,0 1 0,-1-1 0,1 0 0,-1-1 0,-1 1 0,1-1 0,-1 0 0,4-10 0,22-30 0,-30 46 0,1 1 0,-1-1 0,1 1 0,-1-1 0,1 1 0,-1-1 0,1 1 0,-1 0 0,1-1 0,0 1 0,-1 0 0,1-1 0,0 1 0,-1 0 0,1 0 0,0 0 0,-1 0 0,1 0 0,0 0 0,-1 0 0,1 0 0,0 0 0,0 0 0,-1 0 0,1 0 0,0 0 0,-1 0 0,1 1 0,0-1 0,-1 0 0,1 0 0,-1 1 0,1-1 0,0 1 0,-1-1 0,1 0 0,-1 1 0,1-1 0,-1 1 0,1-1 0,0 2 0,23 31 0,-13-16 0,-6-11 0,1-1 0,-1 0 0,1 0 0,0-1 0,0 0 0,0 0 0,1 0 0,-1 0 0,1-1 0,0 0 0,0-1 0,0 0 0,0 0 0,0 0 0,1-1 0,-1 0 0,0 0 0,1-1 0,7 0 0,-9-1 0,-1 0 0,0 0 0,0 0 0,1 0 0,-1-1 0,0 0 0,0 0 0,0 0 0,-1-1 0,1 0 0,0 0 0,-1 0 0,0 0 0,0-1 0,0 1 0,0-1 0,0 0 0,-1 0 0,0-1 0,0 1 0,0-1 0,0 0 0,-1 1 0,1-1 0,-1 0 0,2-10 0,-2 8 0,-1 0 0,1 0 0,-2 0 0,1 0 0,-1 0 0,0-1 0,0 1 0,-2-7 0,2 12 0,0 1 0,0 0 0,-1-1 0,1 1 0,0 0 0,-1-1 0,1 1 0,-1 0 0,1-1 0,-1 1 0,0 0 0,0 0 0,1 0 0,-1 0 0,0 0 0,0 0 0,0 0 0,0 0 0,0 0 0,0 0 0,-1 0 0,1 0 0,0 1 0,0-1 0,0 1 0,-1-1 0,1 1 0,0-1 0,-1 1 0,1 0 0,0-1 0,-1 1 0,1 0 0,-1 0 0,1 0 0,0 0 0,-1 0 0,1 0 0,-1 1 0,1-1 0,0 0 0,-1 1 0,1-1 0,0 1 0,0-1 0,-3 3 0,0-1 0,0 0 0,1 1 0,-1 0 0,1 0 0,-1 0 0,1 1 0,0-1 0,0 1 0,1-1 0,-1 1 0,1 0 0,-1 0 0,1 0 0,1 1 0,-1-1 0,0 0 0,0 6 0,0-2 0,0-1 0,0 0 0,1 1 0,0-1 0,1 0 0,0 1 0,0-1 0,0 1 0,3 14 0,-2-20 0,0 0 0,-1 0 0,1 0 0,0 0 0,0 0 0,0 0 0,0 0 0,0 0 0,0 0 0,1-1 0,-1 1 0,1-1 0,-1 1 0,1-1 0,0 1 0,-1-1 0,1 0 0,0 0 0,0 0 0,0 0 0,0 0 0,0 0 0,0 0 0,0-1 0,0 1 0,0-1 0,1 1 0,-1-1 0,0 0 0,0 0 0,3 0 0,-2 0 0,1-1 0,0 0 0,0 1 0,-1-1 0,1-1 0,0 1 0,-1 0 0,1-1 0,-1 0 0,0 0 0,1 0 0,-1 0 0,0 0 0,0-1 0,0 0 0,4-4 0,-1-3 0,0 1 0,-1-1 0,0 0 0,-1-1 0,0 1 0,0-1 0,-1 0 0,-1 0 0,0 0 0,1-17 0,-12 131 0,-1-19 0,5 4 0,0 7 0,-4 0 0,-34 153 0,40-238 0,0 0 0,-1-1 0,0 1 0,0-1 0,-1 1 0,0-1 0,-12 15 0,16-22 0,-1 0 0,0 0 0,1-1 0,-1 1 0,0 0 0,0-1 0,0 1 0,0-1 0,-1 0 0,1 0 0,0 0 0,0 0 0,-1 0 0,1 0 0,-1-1 0,1 1 0,-1-1 0,1 1 0,0-1 0,-1 0 0,1 0 0,-1 0 0,1 0 0,-1-1 0,1 1 0,-1-1 0,1 0 0,-1 1 0,1-1 0,0 0 0,0 0 0,-1 0 0,1-1 0,0 1 0,0-1 0,0 1 0,-2-3 0,-3-2 6,0 0 0,1 0 0,0-1 0,0 0 0,1 0 0,0 0 0,0-1 0,1 1 0,-1-1 0,2 0 0,-1-1 0,1 1 0,1 0 0,-1-1 0,2 0 0,-1 0 0,1 1 0,0-1 0,1-18 0,1 11-141,1 0 0,0 0 0,1 1 0,1-1 0,0 1 0,1-1 0,1 1 0,1 0 0,0 1 0,10-16 0,15-17-6691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2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71 24575,'-7'3'0,"0"0"0,1 0 0,-1 1 0,0 0 0,1 1 0,0-1 0,0 1 0,1 0 0,-1 1 0,-8 11 0,11-13 0,0 0 0,0-1 0,1 2 0,-1-1 0,1 0 0,0 0 0,0 1 0,1-1 0,-1 1 0,1 0 0,0-1 0,0 1 0,1 0 0,-1-1 0,1 1 0,0 0 0,0 0 0,2 6 0,-2-9 0,1 0 0,-1 0 0,1-1 0,0 1 0,0 0 0,-1 0 0,1-1 0,0 1 0,1 0 0,-1-1 0,0 1 0,0-1 0,1 0 0,-1 1 0,1-1 0,-1 0 0,1 0 0,-1 0 0,1 0 0,0 0 0,0 0 0,-1 0 0,1-1 0,0 1 0,0-1 0,0 1 0,0-1 0,0 0 0,-1 1 0,1-1 0,0 0 0,0 0 0,0-1 0,0 1 0,0 0 0,0-1 0,0 1 0,0-1 0,-1 1 0,4-3 0,3 1 0,-1-1 0,1-1 0,-1 0 0,0 0 0,-1 0 0,1 0 0,-1-1 0,10-9 0,-8 4 0,0 0 0,0 0 0,-1-1 0,-1 0 0,9-19 0,-11 24 0,-2-1 0,1 0 0,-1-1 0,0 1 0,-1 0 0,1-1 0,-1 1 0,-1-1 0,0 1 0,-1-14 0,1 19 0,0 1 0,0-1 0,0 1 0,0 0 0,-1-1 0,1 1 0,-1 0 0,1 0 0,-1-1 0,1 1 0,-1 0 0,0 0 0,0 0 0,1-1 0,-1 1 0,0 0 0,0 0 0,0 0 0,0 1 0,0-1 0,-1 0 0,1 0 0,0 0 0,0 1 0,0-1 0,-1 1 0,1-1 0,0 1 0,-1-1 0,1 1 0,0 0 0,-1 0 0,1 0 0,0 0 0,-1 0 0,1 0 0,-1 0 0,1 0 0,0 0 0,-1 0 0,1 1 0,0-1 0,-1 1 0,1-1 0,0 1 0,-2 0 0,-5 3 0,-1 0 0,1 0 0,0 1 0,1 0 0,-12 10 0,9-6 0,1 0 0,0 1 0,0 0 0,1 0 0,1 1 0,-1 0 0,2 0 0,-1 1 0,2 0 0,0 0 0,0 1 0,1-1 0,0 1 0,1 0 0,1 0 0,0 0 0,0 24 0,2-33 0,1 0 0,-1-1 0,1 1 0,0 0 0,-1 0 0,2-1 0,-1 1 0,0 0 0,1-1 0,0 1 0,-1-1 0,1 0 0,1 1 0,-1-1 0,0 0 0,1-1 0,0 1 0,-1 0 0,1-1 0,0 1 0,1-1 0,-1 0 0,0 0 0,0 0 0,1 0 0,0-1 0,-1 1 0,5 0 0,-2 0 0,1-1 0,0 1 0,-1-1 0,1 0 0,0-1 0,-1 0 0,1 0 0,0 0 0,-1-1 0,1 0 0,0 0 0,-1-1 0,1 0 0,-1 0 0,10-5 0,50-25-1365,-47 25-5461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1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0 24575,'-9'23'0,"-7"19"0,-6 18 0,-3 6 0,-2 6 0,-1-1 0,4-3 0,7-9 0,5-19 0,6-16-8191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3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26 24575,'-6'-3'0,"1"2"0,-1-1 0,1 1 0,-1-1 0,0 2 0,0-1 0,0 1 0,1-1 0,-1 2 0,0-1 0,0 1 0,1-1 0,-1 2 0,0-1 0,1 1 0,-1 0 0,1 0 0,-1 0 0,1 1 0,0-1 0,0 1 0,0 1 0,0-1 0,1 1 0,0 0 0,-1 0 0,1 0 0,0 0 0,1 1 0,-1-1 0,1 1 0,0 0 0,0 0 0,1 1 0,-1-1 0,1 0 0,0 1 0,1-1 0,-1 1 0,1 0 0,-1 10 0,2-14 0,0 0 0,-1 0 0,1 0 0,0 1 0,0-1 0,0 0 0,0 0 0,0 1 0,1-1 0,-1 0 0,1 0 0,0 0 0,-1 1 0,1-1 0,0 0 0,0 0 0,0 0 0,0 0 0,1-1 0,-1 1 0,1 0 0,-1 0 0,1-1 0,-1 1 0,1-1 0,0 1 0,0-1 0,-1 0 0,1 0 0,0 0 0,0 0 0,1 0 0,-1 0 0,2 0 0,1 0 0,0-1 0,0 1 0,0-1 0,0 0 0,0-1 0,0 1 0,-1-1 0,1 0 0,0 0 0,0-1 0,0 1 0,-1-1 0,1 0 0,6-4 0,-1-1 0,0-1 0,-1 0 0,1-1 0,-2 0 0,1 0 0,-1-1 0,-1 0 0,0 0 0,0-1 0,-1 0 0,0 0 0,-1-1 0,-1 1 0,1-1 0,4-23 0,-8 30 0,0 9 0,-3 24 0,-7 43 0,-12 58 0,-25 227 0,43-314 0,0-14 0,1 0 0,2 1 0,1-1 0,7 43 0,-8-69 0,1 1 0,-1-1 0,1 1 0,0-1 0,0 0 0,0 1 0,0-1 0,0 0 0,1 1 0,-1-1 0,1 0 0,-1 0 0,1 0 0,0-1 0,0 1 0,0 0 0,0-1 0,0 1 0,0-1 0,0 1 0,1-1 0,3 2 0,-3-3 0,-1 0 0,0 1 0,0-1 0,1 0 0,-1 0 0,0-1 0,0 1 0,0 0 0,1-1 0,-1 0 0,0 1 0,0-1 0,0 0 0,0 0 0,0 0 0,0 0 0,0 0 0,0-1 0,-1 1 0,1 0 0,0-1 0,-1 1 0,1-1 0,-1 0 0,0 0 0,2-2 0,3-5 0,-1 0 0,-1 0 0,0-1 0,0 1 0,-1-1 0,0 0 0,0 0 0,-1 0 0,1-14 0,-1-11 0,-1-49 0,-2 70 0,0-1 0,0 1 0,-1 0 0,-1-1 0,-1 1 0,0 0 0,0 1 0,-2-1 0,0 1 0,0 0 0,-10-15 0,13 25 0,1-1 0,-1 1 0,1-1 0,0 0 0,0 0 0,0 0 0,0 0 0,-1-7 0,3 10 0,0 0 0,0 0 0,0 1 0,0-1 0,0 0 0,0 0 0,0 0 0,0 0 0,1 1 0,-1-1 0,0 0 0,1 0 0,-1 1 0,1-1 0,-1 0 0,1 1 0,-1-1 0,2-1 0,22-10 0,57-7-1365,-37 9-5461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3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132 145 24575,'-5'6'0,"1"1"0,0 0 0,0 0 0,-6 14 0,-26 86 0,-33 149 0,88-337 0,30-81 0,46-95 0,-94 254 0,1-3 0,0 0 0,1 1 0,0-1 0,0 1 0,0-1 0,0 1 0,7-7 0,-10 12 0,0 0 0,1-1 0,-1 1 0,1 0 0,-1 0 0,0 0 0,1 0 0,-1 0 0,1-1 0,-1 1 0,0 0 0,1 0 0,-1 0 0,1 0 0,-1 0 0,1 0 0,-1 0 0,0 1 0,1-1 0,-1 0 0,1 0 0,-1 0 0,1 0 0,-1 0 0,0 1 0,1-1 0,-1 0 0,0 0 0,1 1 0,-1-1 0,0 0 0,1 0 0,-1 1 0,0-1 0,0 0 0,1 1 0,-1-1 0,0 1 0,0-1 0,1 0 0,-1 1 0,0-1 0,0 1 0,0-1 0,0 0 0,0 1 0,0-1 0,0 1 0,0 0 0,8 28 0,-7-25 0,24 147 0,-16-85 0,23 84 0,-11-76-1365,-14-47-5461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3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24575,'5'-5'0,"5"-1"0,10 1 0,11 0 0,9 2 0,6 1 0,5 1 0,2 1 0,-3-5 0,-11 0-8191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4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24575,'74'-3'0,"104"-18"0,-174 21 0,0-1 0,0 0 0,0 0 0,0 0 0,0-1 0,0 1 0,6-5 0,-10 6 0,0 0 0,0 0 0,0 0 0,0 0 0,1 0 0,-1 0 0,0 0 0,0 0 0,0-1 0,0 1 0,0 0 0,1 0 0,-1 0 0,0 0 0,0-1 0,0 1 0,0 0 0,0 0 0,0 0 0,0 0 0,0-1 0,0 1 0,0 0 0,0 0 0,1 0 0,-1-1 0,0 1 0,0 0 0,0 0 0,0 0 0,-1-1 0,1 1 0,0 0 0,0 0 0,0 0 0,0-1 0,0 1 0,0 0 0,0 0 0,0 0 0,0 0 0,0-1 0,0 1 0,-1 0 0,1 0 0,0 0 0,-22-6 0,0 3 0,13 1 0,1 0 0,-1 1 0,0 1 0,0-1 0,-17 3 0,25-1 0,-1-1 0,1 1 0,-1 0 0,1 0 0,0 0 0,0 0 0,-1 0 0,1 0 0,0 0 0,0 0 0,0 0 0,0 1 0,0-1 0,0 0 0,1 1 0,-1-1 0,0 0 0,1 1 0,-1-1 0,1 1 0,-1-1 0,1 1 0,0 3 0,-3 41 0,3-38 0,5 277-1365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8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24575,'0'7'0,"1"1"0,0 0 0,1 0 0,0-1 0,0 1 0,0-1 0,1 0 0,0 1 0,1-1 0,0-1 0,0 1 0,0 0 0,1-1 0,0 0 0,0 0 0,0 0 0,1-1 0,0 0 0,8 6 0,1 0 0,1-1 0,0-1 0,0 0 0,1-1 0,0-1 0,0 0 0,20 4 0,-3-3 0,1-2 0,0-2 0,0-1 0,0-1 0,0-2 0,0-1 0,0-2 0,0-2 0,0-1 0,-1-2 0,0-1 0,-1-1 0,1-2 0,52-28 0,-80 37 0,0 0 0,0-1 0,-1 0 0,0 0 0,0 0 0,0 0 0,0-1 0,5-8 0,-9 13 0,-1-1 0,1 0 0,-1 0 0,1 0 0,-1 0 0,1 0 0,-1 0 0,0 1 0,1-1 0,-1 0 0,0 0 0,0 0 0,0 0 0,0 0 0,0 0 0,0 0 0,0 0 0,0 0 0,0 0 0,-1 0 0,1 0 0,0 0 0,-1-1 0,0 0 0,-1 1 0,1-1 0,-1 1 0,1-1 0,-1 1 0,0 0 0,0 0 0,1 0 0,-1 0 0,0 0 0,0 0 0,0 1 0,0-1 0,0 0 0,0 1 0,-3-1 0,-30-4-1365,-2 3-5461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9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30 24575,'0'-2'0,"0"1"0,1 0 0,-1 0 0,0 0 0,0 0 0,0-1 0,0 1 0,0 0 0,0 0 0,-1 0 0,1 0 0,0-1 0,-1 1 0,1 0 0,0 0 0,-1 0 0,1 0 0,-1 0 0,0 0 0,1 0 0,-1 0 0,0 0 0,0 0 0,1 1 0,-1-1 0,-1-1 0,0 2 0,0 1 0,0-1 0,0 0 0,0 1 0,0 0 0,0-1 0,0 1 0,0 0 0,1 0 0,-1 0 0,0 0 0,0 0 0,1 0 0,-1 1 0,1-1 0,-2 2 0,-47 43 0,-62 71 0,112-116 0,-21 29 0,20-29 0,1 0 0,0-1 0,0 1 0,-1 0 0,1 0 0,0 0 0,0-1 0,0 1 0,0 0 0,0 0 0,0 0 0,0 0 0,0-1 0,0 1 0,0 0 0,1 0 0,-1 0 0,0-1 0,1 1 0,-1 0 0,0 0 0,1-1 0,-1 1 0,1 0 0,-1-1 0,1 1 0,-1-1 0,1 1 0,-1 0 0,1-1 0,0 1 0,-1-1 0,1 0 0,0 1 0,0-1 0,-1 1 0,1-1 0,0 0 0,0 0 0,-1 1 0,2-1 0,15 5 0,0-1 0,28 4 0,23 5 0,-11 5-682,98 45-1,-93-34-6143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9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98 24575,'-12'144'0,"-2"0"0,13-87 0,1-48 0,0-37 0,1-345 0,-1 373 0,2-27 0,2 20 0,5 16 0,2 12 0,-1 0 0,8 25 0,13 29 0,-27-67 0,59 106 0,-55-101 0,1 0 0,1 0 0,0 0 0,1-1 0,23 20 0,-33-32 0,-1 1 0,1 0 0,0 0 0,0 0 0,0-1 0,-1 1 0,1 0 0,0-1 0,0 1 0,0-1 0,0 1 0,0-1 0,0 0 0,1 1 0,-1-1 0,0 0 0,0 0 0,0 1 0,0-1 0,0 0 0,0 0 0,0 0 0,0-1 0,1 1 0,-1 0 0,0 0 0,0 0 0,0-1 0,0 1 0,0-1 0,0 1 0,0-1 0,0 1 0,0-1 0,0 0 0,0 1 0,0-1 0,-1 0 0,1 0 0,0 1 0,0-1 0,-1 0 0,1 0 0,-1 0 0,1 0 0,-1 0 0,1 0 0,-1 0 0,1-1 0,2-7 0,-1 1 0,0 0 0,0-1 0,-1 1 0,1-11 0,-2-268 0,-2 237 0,21 155-1365,-8-66-5461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0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0 274 24575,'16'-64'0,"-16"64"0,0 0 0,0 0 0,0 0 0,0 0 0,0-1 0,0 1 0,0 0 0,0 0 0,0 0 0,0 0 0,0 0 0,0 0 0,0 0 0,0 0 0,0-1 0,0 1 0,0 0 0,0 0 0,0 0 0,0 0 0,0 0 0,0 0 0,0 0 0,0 0 0,0 0 0,0 0 0,0-1 0,1 1 0,-1 0 0,0 0 0,0 0 0,0 0 0,0 0 0,0 0 0,0 0 0,0 0 0,0 0 0,0 0 0,1 0 0,-1 0 0,0 0 0,0 0 0,0 0 0,0 0 0,0 0 0,0 0 0,0 0 0,0 0 0,1 0 0,-1 0 0,0 0 0,0 0 0,0 0 0,0 0 0,0 0 0,0 0 0,0 0 0,0 0 0,0 0 0,0 0 0,1 1 0,-1-1 0,0 0 0,0 0 0,3 11 0,1 21 0,-4-27 0,1 1 0,0-1 0,0 0 0,0 1 0,1-1 0,0 0 0,0 0 0,0 0 0,1-1 0,-1 1 0,1 0 0,0-1 0,0 0 0,1 0 0,7 8 0,-9-10 0,1 0 0,-1-1 0,1 1 0,-1 0 0,1-1 0,0 0 0,0 0 0,-1 0 0,1 0 0,0 0 0,0 0 0,0-1 0,0 1 0,0-1 0,0 0 0,0 0 0,0 0 0,0 0 0,0-1 0,0 1 0,0-1 0,0 0 0,0 0 0,0 0 0,0 0 0,-1 0 0,1 0 0,3-3 0,0-1 0,0 1 0,-1-1 0,1-1 0,-1 1 0,-1-1 0,1 1 0,-1-2 0,0 1 0,0 0 0,0-1 0,-1 1 0,0-1 0,3-12 0,-1 3 0,-1-1 0,-1 0 0,0 0 0,1-31 0,-4 44 0,0 0 0,0 0 0,0 0 0,-1-1 0,1 1 0,-1 0 0,0 0 0,0 0 0,-3-6 0,4 10 0,0 0 0,0 0 0,0 0 0,0-1 0,0 1 0,0 0 0,0 0 0,0 0 0,-1 0 0,1 0 0,0-1 0,0 1 0,0 0 0,0 0 0,0 0 0,0 0 0,0 0 0,-1 0 0,1 0 0,0-1 0,0 1 0,0 0 0,0 0 0,-1 0 0,1 0 0,0 0 0,0 0 0,0 0 0,0 0 0,-1 0 0,1 0 0,0 0 0,0 0 0,0 0 0,0 0 0,-1 0 0,1 0 0,0 0 0,0 0 0,0 0 0,0 0 0,-1 0 0,1 1 0,-5 7 0,0 14 0,4-8 0,0 1 0,0 0 0,1-1 0,1 1 0,1 0 0,0-1 0,1 1 0,6 19 0,-7-29 0,-1 0 0,1 1 0,1-2 0,-1 1 0,1 0 0,0 0 0,0-1 0,0 1 0,0-1 0,1 0 0,0 0 0,0 0 0,0-1 0,0 0 0,0 1 0,1-1 0,0-1 0,-1 1 0,1-1 0,0 1 0,0-2 0,1 1 0,-1 0 0,0-1 0,11 1 0,-12-1 0,-1-1 0,1 0 0,0-1 0,0 1 0,-1-1 0,1 1 0,0-1 0,-1 0 0,1 0 0,-1-1 0,1 1 0,-1-1 0,1 0 0,-1 0 0,4-3 0,-2 1 0,0 0 0,-1-1 0,0 0 0,0 1 0,-1-1 0,1-1 0,-1 1 0,4-9 0,1-5 0,-2 1 0,-1-1 0,0 0 0,4-37 0,-8 51 0,1-10 0,0 0 0,-1 0 0,0 0 0,-1 0 0,-1 0 0,-5-30 0,6 44 0,0 1 0,0-1 0,0 0 0,-1 1 0,1-1 0,0 0 0,0 1 0,-1-1 0,1 0 0,0 1 0,-1-1 0,1 0 0,0 1 0,-1-1 0,1 1 0,-1-1 0,1 1 0,-1-1 0,0 1 0,1-1 0,-2 0 0,-5 11 0,0 25 0,4-6 0,2-1 0,0 1 0,2 0 0,5 31 0,-5-51 0,1 0 0,1 0 0,0 0 0,0 0 0,0 0 0,1-1 0,7 11 0,-8-14 0,0-1 0,1 0 0,0 0 0,-1 0 0,1 0 0,0-1 0,1 1 0,-1-1 0,1 0 0,-1-1 0,1 1 0,0-1 0,9 4 0,-11-5 0,0 0 0,1 0 0,-1 0 0,1 0 0,-1-1 0,1 0 0,-1 1 0,1-1 0,-1 0 0,1-1 0,-1 1 0,1 0 0,-1-1 0,1 0 0,-1 0 0,1 0 0,-1 0 0,0-1 0,0 1 0,5-4 0,-3 1 0,-1 0 0,0 0 0,-1 0 0,1 0 0,-1-1 0,0 1 0,0-1 0,0 0 0,-1 0 0,1 0 0,2-10 0,1-10 0,-1 1 0,-1-1 0,-1 0 0,0-39 0,-5 13 0,1 44 0,2 13 0,2 26 30,1-1 0,1 0 0,17 55 0,-17-72-165,0 1 0,1-2 0,0 1 0,2-1 0,-1 1 0,1-2 0,1 1 0,0-2 0,1 1 0,13 11 0,5-1-6691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1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24575,'-6'8'0,"1"0"0,0-1 0,0 2 0,-5 9 0,6-8 0,1 0 0,0-1 0,0 1 0,1 0 0,0 1 0,0-1 0,2 0 0,-1 14 0,1-19 0,1 0 0,0 0 0,0 0 0,0 0 0,0 0 0,1 0 0,0 0 0,0-1 0,0 1 0,1-1 0,-1 0 0,1 1 0,0-1 0,0 0 0,1-1 0,-1 1 0,1-1 0,7 7 0,-5-6 0,2 1 0,0 1 0,-1 0 0,0 0 0,0 1 0,7 8 0,-13-14 0,0 1 0,0-1 0,0 0 0,-1 0 0,1 0 0,0 0 0,-1 1 0,1-1 0,-1 0 0,0 1 0,1-1 0,-1 0 0,0 1 0,0-1 0,0 0 0,0 1 0,0-1 0,0 1 0,0-1 0,0 0 0,-1 1 0,1-1 0,0 0 0,-1 1 0,1-1 0,-1 0 0,1 0 0,-1 0 0,0 1 0,0-1 0,1 0 0,-1 0 0,0 0 0,0 0 0,0 0 0,0 0 0,0 0 0,0-1 0,-1 1 0,1 0 0,0 0 0,0-1 0,-1 1 0,-1 0 0,2-1 5,0 1-1,0 0 1,0-1-1,0 1 1,0-1-1,0 1 1,0-1-1,0 0 0,0 1 1,0-1-1,0 0 1,-1 0-1,1 0 1,0 0-1,0 0 1,0 0-1,0 0 1,0 0-1,-1 0 1,1 0-1,0-1 1,0 1-1,0 0 0,0-1 1,-2 0-1,3 0-50,-1 0 0,1 0-1,0 1 1,-1-1 0,1 0 0,0 0-1,0 0 1,-1 0 0,1 0-1,0 0 1,0 0 0,0 0 0,0 0-1,0 0 1,0 1 0,0-1-1,0 0 1,1 0 0,-1 0-1,0 0 1,1 0 0,-1 0 0,0 0-1,1 1 1,-1-1 0,1 0-1,-1 0 1,1 0 0,0 1 0,-1-1-1,2 0 1,13-18-6780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1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7 24575,'0'-5'0,"0"4"0,0 10 0,0 17 0,0 13 0,0 18 0,0 13 0,5 11 0,0 6 0,1 2 0,-1-2 0,2-10 0,1-10 0,-1-16-8191</inkml:trace>
  <inkml:trace contextRef="#ctx0" brushRef="#br0" timeOffset="1">1 112 24575,'5'-23'0,"10"-6"0,7 0 0,8 11 0,5 12 0,-1 16 0,-4 12 0,-9 5 0,-7 3 0,-7 1 0,-3 0 0,-8-2 0,-8-5 0,-5-7 0,-5-6 0,-4-5 0,4-8 0,5-4-8191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1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24575,'13'31'0,"18"20"0,13 13 0,3 10 0,2 6 0,-2 2 0,-5 1 0,-5 0 0,-5-6 0,-7-11 0,-8-17-8191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2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88 24575,'-2'-3'0,"-1"1"0,0-1 0,0 1 0,0 0 0,0 0 0,0 0 0,0 1 0,0-1 0,-1 1 0,1-1 0,-1 1 0,1 0 0,-1 1 0,1-1 0,-1 0 0,1 1 0,-1 0 0,0 0 0,1 0 0,-1 1 0,1-1 0,-1 1 0,0-1 0,1 1 0,-1 0 0,1 1 0,0-1 0,-1 1 0,1-1 0,0 1 0,0 0 0,-5 4 0,3-2 0,-1 1 0,0 0 0,1 0 0,0 1 0,1-1 0,-1 1 0,1 0 0,0 0 0,0 1 0,1-1 0,-1 1 0,2-1 0,-1 1 0,1 0 0,-2 11 0,3-16 0,1 0 0,0 0 0,0 0 0,0 0 0,0 0 0,0 0 0,0 0 0,0 0 0,1 0 0,-1-1 0,1 1 0,-1 0 0,1 0 0,0 0 0,0 0 0,0-1 0,0 1 0,0 0 0,0-1 0,0 1 0,0-1 0,3 3 0,-1-2 0,0 0 0,1 0 0,-1 0 0,0-1 0,1 1 0,-1-1 0,1 0 0,-1 0 0,1 0 0,0-1 0,5 1 0,1 0 0,1-1 0,-1-1 0,1 1 0,-1-2 0,1 1 0,-1-2 0,18-5 0,-23 6 0,-1 0 0,0 0 0,1 0 0,-1-1 0,0 1 0,0-1 0,-1 0 0,1 0 0,-1-1 0,1 1 0,-1-1 0,0 1 0,0-1 0,-1 0 0,1 0 0,-1 0 0,0-1 0,0 1 0,0 0 0,-1-1 0,1 1 0,-1-1 0,0 0 0,0 1 0,-1-1 0,0 0 0,0-8 0,-5 1 0,-2 13 0,6 1 0,0-1 0,0 0 0,0 0 0,0 1 0,1-1 0,-1 1 0,1-1 0,-1 1 0,1-1 0,-1 1 0,1-1 0,0 1 0,0-1 0,-1 2 0,2 1 0,0 0 0,0 0 0,0 0 0,0-1 0,1 1 0,-1 0 0,1-1 0,0 1 0,0-1 0,0 0 0,0 0 0,1 0 0,-1 0 0,1 0 0,0 0 0,0 0 0,0-1 0,0 0 0,0 0 0,1 1 0,-1-2 0,1 1 0,-1 0 0,7 1 0,-4 0 0,1-1 0,-1 0 0,1 0 0,-1-1 0,1 1 0,0-2 0,-1 1 0,1-1 0,0 0 0,0 0 0,-1-1 0,1 1 0,12-4 0,-17 3 0,0 0 0,0 0 0,0-1 0,0 1 0,0 0 0,0-1 0,0 1 0,0-1 0,0 0 0,-1 1 0,1-1 0,0 0 0,-1 0 0,0 0 0,0 0 0,1 0 0,-1 0 0,0-1 0,-1 1 0,1 0 0,1-3 0,-1-6 0,1 0 0,-1 0 0,-1-19 0,0 24 0,-1 0 0,1 0 0,0 0 0,1 0 0,-1 0 0,1 0 0,0 0 0,1 0 0,0 1 0,-1-1 0,2 0 0,2-6 0,-4 11 0,-1 1 0,1-1 0,-1 1 0,0-1 0,1 1 0,-1-1 0,1 1 0,-1-1 0,1 1 0,0 0 0,-1-1 0,1 1 0,-1 0 0,1-1 0,0 1 0,-1 0 0,1 0 0,0 0 0,-1-1 0,1 1 0,0 0 0,-1 0 0,1 0 0,0 0 0,-1 0 0,1 0 0,0 0 0,-1 1 0,1-1 0,0 0 0,-1 0 0,1 0 0,-1 1 0,1-1 0,0 0 0,-1 1 0,1-1 0,0 1 0,22 24 0,-22-23 0,1 0 0,-1 0 0,1 0 0,-1 0 0,1 0 0,0-1 0,0 1 0,-1 0 0,1-1 0,0 0 0,1 1 0,1 0 0,-3-2 0,-1 0 0,1 0 0,-1 0 0,1 0 0,-1 0 0,1 0 0,-1-1 0,1 1 0,-1 0 0,1 0 0,-1 0 0,1-1 0,-1 1 0,0 0 0,1-1 0,-1 1 0,0 0 0,1-1 0,-1 1 0,1 0 0,-1-1 0,0 1 0,0-1 0,1 1 0,-1-1 0,0 1 0,0-1 0,0 1 0,1-1 0,-1 1 0,0-1 0,0 1 0,0-1 0,0 1 0,0-1 0,0 1 0,0-1 0,0 1 0,0-1 0,0 1 0,-1-1 0,1 1 0,0-1 0,0 1 0,0 0 0,0-1 0,-1 0 0,-10-24 0,9 24 0,1-1 0,-1 1 0,1 0 0,-1 0 0,0 0 0,1 0 0,-1 0 0,0 0 0,0 0 0,0 0 0,0 1 0,0-1 0,0 1 0,0-1 0,1 1 0,-1 0 0,0 0 0,0 0 0,0 0 0,0 0 0,0 0 0,0 1 0,0-1 0,0 1 0,0-1 0,0 1 0,0 0 0,0 0 0,1 0 0,-1 0 0,0 0 0,0 0 0,1 0 0,-1 0 0,1 1 0,0-1 0,-1 0 0,1 1 0,0 0 0,-2 1 0,-2 3 0,1 1 0,0-1 0,0 1 0,0 0 0,1 0 0,0 0 0,0 0 0,0 1 0,-1 9 0,3-13 0,0 1 0,1 0 0,-1 0 0,1 0 0,0 0 0,0 0 0,1 0 0,-1 0 0,1 0 0,0-1 0,0 1 0,1 0 0,0 0 0,-1-1 0,2 1 0,-1-1 0,0 0 0,1 0 0,0 1 0,0-2 0,0 1 0,0 0 0,1-1 0,-1 1 0,1-1 0,0 0 0,0 0 0,0-1 0,1 1 0,-1-1 0,1 0 0,4 2 0,0-1 0,0 0 0,1-1 0,-1-1 0,0 1 0,1-1 0,-1-1 0,1 0 0,-1 0 0,1-1 0,-1 0 0,1 0 0,-1-1 0,0-1 0,1 1 0,15-8 0,-15 4 0,-1 1 0,0-1 0,0-1 0,0 1 0,-1-2 0,0 1 0,0-1 0,-1 0 0,0-1 0,12-17 0,-16 20 0,1 0 0,-1 0 0,-1 0 0,1 0 0,-1-1 0,0 1 0,0-1 0,-1 1 0,1-1 0,-2 0 0,1 1 0,-1-1 0,0 0 0,0 0 0,-1 1 0,0-1 0,0 0 0,-4-12 0,5 18 0,0 1 0,0-1 0,0 1 0,0-1 0,-1 1 0,1-1 0,0 0 0,0 1 0,-1-1 0,1 1 0,0-1 0,0 1 0,-1-1 0,1 1 0,-1-1 0,1 1 0,0-1 0,-1 1 0,1 0 0,-1-1 0,1 1 0,-1 0 0,1-1 0,-1 1 0,1 0 0,-1 0 0,0-1 0,0 1 0,-8 13 0,1 27 0,8-35 7,0-1-1,-1 1 0,2 0 0,-1-1 1,1 1-1,-1-1 0,1 1 1,0 0-1,1-1 0,-1 0 1,1 1-1,0-1 0,0 0 0,0 0 1,1 0-1,-1 0 0,1 0 1,5 5-1,-3-4-141,1-1 0,0 1 0,0-1 0,1 0 0,-1 0 0,1-1 0,0 0 0,0 0 0,0-1 0,13 3 0,23 4-6691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3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 24575,'-8'-1'0,"1"0"0,-1 0 0,0 1 0,0 0 0,1 0 0,-1 1 0,0 0 0,1 0 0,-1 1 0,0 0 0,1 0 0,-7 4 0,11-5 0,0 0 0,0 0 0,0 1 0,0-1 0,0 1 0,1 0 0,-1 0 0,1-1 0,-1 2 0,1-1 0,0 0 0,0 0 0,0 1 0,0-1 0,0 1 0,0 0 0,1 0 0,-1-1 0,1 1 0,0 0 0,0 0 0,0 0 0,0 0 0,1 0 0,-1 1 0,1-1 0,0 0 0,0 0 0,0 0 0,0 0 0,1 6 0,0-7 0,0 0 0,0 1 0,0-1 0,1 0 0,-1 0 0,1 1 0,-1-1 0,1 0 0,0-1 0,0 1 0,-1 0 0,1 0 0,1-1 0,-1 1 0,0-1 0,0 0 0,0 0 0,1 1 0,-1-2 0,1 1 0,-1 0 0,1 0 0,-1-1 0,1 1 0,-1-1 0,1 0 0,0 0 0,-1 0 0,4 0 0,3 0 0,-1 0 0,1-1 0,-1 0 0,1-1 0,-1 1 0,0-2 0,14-4 0,-15 3 0,0 0 0,0-1 0,-1 0 0,0 0 0,0 0 0,0-1 0,-1 1 0,8-11 0,11-11 0,-24 26 0,0 1 0,0-1 0,1 1 0,-1 0 0,0-1 0,0 1 0,1-1 0,-1 1 0,0 0 0,0-1 0,1 1 0,-1 0 0,1-1 0,-1 1 0,0 0 0,1 0 0,-1-1 0,1 1 0,-1 0 0,0 0 0,1 0 0,-1 0 0,1-1 0,-1 1 0,1 0 0,-1 0 0,1 0 0,-1 0 0,0 0 0,1 0 0,-1 0 0,1 0 0,-1 0 0,1 1 0,-1-1 0,1 0 0,-1 0 0,1 0 0,-1 0 0,0 1 0,1-1 0,-1 0 0,1 0 0,-1 1 0,0-1 0,1 0 0,-1 1 0,0-1 0,1 0 0,-1 1 0,0-1 0,0 1 0,1-1 0,-1 0 0,0 1 0,0-1 0,0 1 0,4 29 0,-22 127 0,4-54 0,4-14 0,4 1 0,10 148 0,-4-235 0,12 67 0,-11-66 0,0 0 0,0 0 0,1 0 0,0-1 0,-1 1 0,1 0 0,1-1 0,-1 1 0,0-1 0,1 1 0,0-1 0,0 0 0,0 0 0,3 2 0,-5-4 0,0 0 0,0-1 0,0 1 0,0-1 0,0 1 0,1-1 0,-1 1 0,0-1 0,0 1 0,0-1 0,0 0 0,0 0 0,1 0 0,-1 0 0,0 0 0,0 0 0,0 0 0,0 0 0,1 0 0,-1 0 0,0-1 0,0 1 0,0 0 0,0-1 0,2 0 0,0-1 0,-1 0 0,0 0 0,0 0 0,0 0 0,-1 0 0,1 0 0,0 0 0,-1-1 0,0 1 0,3-5 0,1-5 0,-1-1 0,0 1 0,3-24 0,-1-6 0,-1 0 0,-3-75 0,-3 95 0,-1 1 0,-1 0 0,0 0 0,-2 0 0,-1 0 0,0 1 0,-14-28 0,15 38 0,0 2 0,-1-1 0,0 0 0,-1 1 0,0 0 0,0 1 0,-1 0 0,0 0 0,0 0 0,0 1 0,-1 0 0,0 1 0,0 0 0,0 0 0,-1 1 0,0 0 0,0 1 0,0 0 0,0 1 0,-19-3 0,169 8-1365,-78-7-5461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3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36 24575,'-7'4'0,"1"0"0,0 1 0,1-1 0,-1 1 0,1 0 0,0 0 0,0 1 0,1 0 0,-1-1 0,1 2 0,1-1 0,-1 0 0,1 1 0,-4 9 0,-3 13 0,1 0 0,-6 32 0,13-52 0,-7 43 0,-3 87 0,9-95 0,6-90 0,4-65 0,26-136 0,-30 235 0,0 0 0,1 0 0,5-12 0,-8 22 0,0-1 0,0 1 0,0 0 0,0 1 0,0-1 0,1 0 0,-1 0 0,1 0 0,0 1 0,-1-1 0,3-1 0,-3 3 0,0 0 0,-1-1 0,1 1 0,0 0 0,0 0 0,0-1 0,0 1 0,0 0 0,-1 0 0,1 0 0,0 0 0,0 0 0,0 0 0,0 0 0,0 1 0,0-1 0,-1 0 0,1 0 0,0 1 0,0-1 0,0 0 0,-1 1 0,1-1 0,0 1 0,0-1 0,-1 1 0,1-1 0,0 1 0,0 0 0,5 7 0,0-1 0,0 1 0,0 1 0,-1-1 0,-1 1 0,1 0 0,-1 0 0,3 12 0,4 5 0,13 30-341,-3 1 0,-2 0-1,15 77 1,-29-104-6485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66 24575,'-4'-5'0,"3"-1"0,5-4 0,12 0 0,16 1 0,8 3 0,5 1 0,0 3 0,-4-4 0,-8 0-8191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4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24575,'223'0'0,"-244"0"0,10-1 0,1 1 0,0 0 0,-1 1 0,-16 3 0,25-4 0,-1 1 0,1 0 0,-1 0 0,1 0 0,-1 0 0,1 0 0,0 0 0,0 1 0,-1-1 0,1 1 0,0 0 0,0 0 0,0 0 0,1 0 0,-1 0 0,0 0 0,1 0 0,0 0 0,-1 1 0,1-1 0,0 0 0,0 1 0,-1 3 0,1 1 0,-1 1 0,1 0 0,1 0 0,-1 0 0,1-1 0,1 1 0,0 0 0,0 0 0,2 7 0,24 74 0,-8-32 0,-8-14-1365,-3-7-5461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1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24575,'5'18'0,"5"15"0,6 14 0,5 14 0,3 9 0,1 6 0,2 0 0,-4-6 0,-6-4 0,-6-14-8191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8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24575,'0'-2'0,"0"0"0,1 0 0,-1 0 0,1 1 0,0-1 0,-1 0 0,1 0 0,0 1 0,0-1 0,0 0 0,0 1 0,0-1 0,1 1 0,-1-1 0,0 1 0,1 0 0,-1 0 0,1-1 0,-1 1 0,3-1 0,38-18 0,-39 18 0,26-9 0,1 2 0,1 0 0,0 2 0,0 1 0,0 2 0,0 1 0,36 1 0,-65 2 0,1 0 0,0 0 0,-1 0 0,1 0 0,0 0 0,-1 1 0,1-1 0,0 1 0,-1 0 0,1 0 0,-1 0 0,1 0 0,-1 0 0,0 0 0,1 1 0,-1-1 0,0 1 0,0-1 0,0 1 0,0 0 0,0 0 0,0 0 0,-1 0 0,1 0 0,-1 1 0,1-1 0,-1 0 0,0 1 0,0-1 0,0 1 0,0-1 0,0 1 0,-1-1 0,1 1 0,0 4 0,-1 3 0,-1 0 0,0 0 0,0-1 0,0 1 0,-1-1 0,-1 1 0,0-1 0,-7 16 0,-9 13 0,-3-1 0,0 0 0,-3-2 0,-47 53 0,37-46 0,1 0 0,-32 57 0,65-97 0,0 0 0,0 0 0,-1 0 0,1 0 0,1 0 0,-1 1 0,0-1 0,0 0 0,1 0 0,-1 1 0,1-1 0,0 0 0,0 1 0,0-1 0,0 0 0,1 5 0,0-5 0,-1-1 0,1 0 0,0 1 0,0-1 0,1 0 0,-1 0 0,0 0 0,0 0 0,0 0 0,1 0 0,-1 0 0,1 0 0,-1-1 0,0 1 0,1 0 0,-1-1 0,1 1 0,0-1 0,-1 0 0,1 1 0,-1-1 0,1 0 0,0 0 0,2 0 0,23 1 30,1-1 0,-1 0 0,44-8 0,-54 5-242,-1-1 0,1 0 0,-1-2-1,0 1 1,0-2 0,29-17 0,-17 4-6614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8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24575,'36'-18'0,"33"-10"0,28-14 0,-3 1-8191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9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24575,'1'-3'0,"0"1"0,-1-1 0,1 0 0,0 0 0,0 0 0,1 1 0,-1-1 0,1 1 0,-1-1 0,1 1 0,0-1 0,0 1 0,0 0 0,0 0 0,0 0 0,0 0 0,0 0 0,1 1 0,-1-1 0,1 0 0,0 1 0,-1 0 0,1 0 0,0 0 0,3-1 0,7-2 0,-1 0 0,1 0 0,0 2 0,16-2 0,-26 3 0,0 1 0,0 0 0,1-1 0,-1 2 0,0-1 0,0 0 0,0 1 0,1-1 0,-1 1 0,0 0 0,0 0 0,0 0 0,0 1 0,5 2 0,-7-3 0,0 1 0,1-1 0,-1 1 0,0-1 0,0 1 0,0-1 0,0 1 0,0 0 0,0 0 0,-1-1 0,1 1 0,0 0 0,-1 0 0,0 0 0,1 0 0,-1 0 0,0 0 0,0 0 0,0-1 0,0 1 0,0 0 0,0 0 0,-1 0 0,1 0 0,-2 3 0,-5 15 0,-1-1 0,0 0 0,-2-1 0,0 0 0,-1 0 0,0-1 0,-17 18 0,12-15 0,1 0 0,1 2 0,1 0 0,-13 27 0,25-47 0,0 0 0,0 1 0,0-1 0,0 0 0,1 0 0,-1 1 0,1-1 0,-1 1 0,1-1 0,0 0 0,0 1 0,0-1 0,0 0 0,0 1 0,1-1 0,-1 1 0,1-1 0,-1 0 0,1 0 0,0 1 0,0-1 0,0 0 0,0 0 0,0 0 0,1 0 0,-1 0 0,1 0 0,2 2 0,0-1 0,0 0 0,0-1 0,0 0 0,1 0 0,-1 0 0,1 0 0,0-1 0,0 0 0,-1 0 0,1 0 0,0 0 0,0-1 0,6 0 0,8 0-151,1-1-1,0-1 0,-1-1 0,1-1 1,-1 0-1,0-1 0,0-1 1,30-15-1,-24 7-6674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9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24575,'27'-17'0,"22"-12"0,16-4 0,-3 4-8191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30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24575,'0'-4'0,"0"7"0,0 8 0,0 15 0,4 17 0,7 14 0,5 15 0,0 9 0,-3-9-8191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32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24575,'0'9'0,"5"12"0,10 15 0,11 20 0,11 18 0,8 19 0,0 15 0,-7-10-8191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20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1 256 24575,'45'-18'0,"36"-10"0,23-10 0,15-2 0,2-4 0,-7 6 0,-14 10 0,-20 9 0,-31 16 0,-39 14 0,-33 14 0,-13 3-8191</inkml:trace>
  <inkml:trace contextRef="#ctx0" brushRef="#br0" timeOffset="1">367 256 24575,'-35'13'0,"-22"5"0,1 3 0,17-2 0,34-8 0,35-15 0,35-16 0,24-9 0,10-8 0,-2-7 0,-18 4-8191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4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63 24575,'-5'-13'0,"-1"-9"0,0 3 0,1 11 0,2 14 0,1 15 0,1 14 0,0 9 0,1 11 0,1 0 0,-1 0 0,0-6 0,0-5 0,0-7 0,0-13 0,1-12-8191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4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24575,'0'9'0,"0"7"0,4 10 0,6 5 0,2-3-8191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4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24575,'18'19'0,"0"0"0,-1 1 0,0 1 0,-2 1 0,-1 0 0,-1 1 0,0 1 0,-2 0 0,-1 0 0,-1 1 0,-1 1 0,-1-1 0,-1 1 0,-1 0 0,1 35 0,0 187 0,-3-49 0,-1-137 0,0 6 0,17 109 0,-18-173 0,0 1 0,0 0 0,1-1 0,-1 1 0,1-1 0,0 1 0,0-1 0,0 0 0,1 0 0,4 6 0,-7-10 0,1 1 0,0 0 0,-1-1 0,1 1 0,0-1 0,0 1 0,-1-1 0,1 1 0,0-1 0,0 0 0,0 1 0,0-1 0,0 0 0,0 0 0,0 0 0,-1 1 0,1-1 0,0 0 0,0 0 0,0 0 0,1-1 0,0 1 0,0-1 0,0 0 0,0 0 0,0 0 0,-1 0 0,1 0 0,0 0 0,-1 0 0,1-1 0,0 1 0,-1 0 0,0-1 0,3-2 0,7-12 0,0-1 0,-1 0 0,0 0 0,-2-1 0,0 0 0,-1 0 0,7-26 0,-8 19 0,-1-1 0,0 1 0,-2-1 0,-1 0 0,-2-29 0,0 46 0,-1 0 0,0 0 0,-1 1 0,1-1 0,-2 0 0,1 1 0,-1-1 0,-1 1 0,0 0 0,0 0 0,0 0 0,-1 0 0,0 1 0,-1 0 0,1 0 0,-1 0 0,-1 1 0,1 0 0,-1 0 0,0 1 0,-1-1 0,1 1 0,-1 1 0,0 0 0,0 0 0,0 0 0,-1 1 0,1 1 0,-17-4 0,-4 2 0,23 3 0,-1 1 0,1-1 0,0-1 0,0 1 0,0-1 0,0 0 0,-10-5 0,15 7 0,1 0 0,0 0 0,0 0 0,-1 0 0,1-1 0,0 1 0,0 0 0,0 0 0,0 0 0,-1 0 0,1-1 0,0 1 0,0 0 0,0 0 0,0 0 0,0 0 0,0-1 0,-1 1 0,1 0 0,0 0 0,0-1 0,0 1 0,0 0 0,0 0 0,0-1 0,0 1 0,0 0 0,0 0 0,0 0 0,0-1 0,0 1 0,0 0 0,0 0 0,0-1 0,0 1 0,1 0 0,-1 0 0,0-1 0,10-7 0,18-4 0,-26 11 0,17-6-110,153-52-1145,-131 48-5571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5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58 24575,'-4'-4'0,"2"-2"0,7-4 0,2-5 0,4 0 0,1 8 0,-6 12 0,-10 16 0,-3 17 0,-5 11 0,-5 1 0,1 2 0,-2-4 0,2-6 0,5-14 0,3-20 0,3-22 0,3-7-8191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5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68 24575,'-9'-22'0,"-3"-3"0,5 7 0,8 16 0,13 17 0,13 19 0,11 17 0,7 9 0,6 8 0,-2 1 0,0-3 0,-4-3 0,-6-7 0,-4-10 0,-8-17 0,-14-17 0,-9-21 0,-4-7-8191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6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24575,'0'-4'0,"0"2"0,0 7 0,0 11 0,0 11 0,0 7 0,0 5 0,0 1 0,5 3 0,1-2 0,-1-17 0,0-12-8191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6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24575,'-5'33'0,"2"1"0,2 0 0,1 0 0,1 0 0,3 0 0,0 0 0,2-1 0,1 0 0,2 0 0,2-1 0,0 0 0,24 45 0,-33-73 0,0 0 0,1 0 0,0 0 0,-1 0 0,1 0 0,5 5 0,-7-9 0,-1 1 0,1-1 0,0 0 0,-1 1 0,1-1 0,0 1 0,-1-1 0,1 0 0,0 0 0,-1 1 0,1-1 0,0 0 0,0 0 0,-1 0 0,1 0 0,0 0 0,0 0 0,0 0 0,-1 0 0,1 0 0,0 0 0,0 0 0,-1 0 0,1-1 0,0 1 0,-1 0 0,1 0 0,0-1 0,-1 1 0,1-1 0,0 1 0,-1-1 0,1 1 0,-1-1 0,1 1 0,0-1 0,-1 1 0,0-1 0,1 1 0,-1-1 0,1 0 0,-1 1 0,0-1 0,1 0 0,-1 0 0,0 1 0,1-2 0,7-17 0,1 0 0,-2-1 0,-1 0 0,6-28 0,-8 27 0,2-1 0,0 1 0,19-41 0,-24 60 0,0 0 0,0 0 0,0 1 0,0-1 0,0 0 0,0 0 0,0 1 0,1-1 0,-1 0 0,0 1 0,1-1 0,0 1 0,-1 0 0,1 0 0,0-1 0,0 1 0,-1 0 0,1 1 0,0-1 0,0 0 0,0 0 0,0 1 0,0-1 0,0 1 0,0 0 0,1-1 0,2 1 0,-3 1 0,1 0 0,-1 0 0,0 0 0,1 1 0,-1-1 0,0 0 0,0 1 0,0-1 0,0 1 0,0 0 0,-1 0 0,1 0 0,0 0 0,-1 0 0,0 0 0,1 0 0,-1 0 0,0 0 0,0 1 0,0-1 0,0 0 0,0 4 0,1-1 0,0 0 0,-1 0 0,0 0 0,0 0 0,0 0 0,-1 0 0,0 0 0,0 0 0,0 0 0,-1 0 0,1 0 0,-3 10 0,2-15-20,1 0-1,0 0 1,0-1 0,0 1-1,0 0 1,0 0 0,0-1-1,0 1 1,0 0-1,0 0 1,0 0 0,0 0-1,-1-1 1,1 1 0,0 0-1,0 0 1,0 0-1,0 0 1,0-1 0,-1 1-1,1 0 1,0 0 0,0 0-1,0 0 1,-1 0-1,1 0 1,0 0 0,0 0-1,0 0 1,-1-1 0,1 1-1,0 0 1,0 0-1,-1 0 1,1 0 0,0 0-1,0 0 1,0 0 0,-1 1-1,1-1 1,0 0-1,0 0 1,0 0 0,-1 0-1,1 0 1,0 0-1,0 0 1,0 0 0,-1 0-1,1 1 1,0-1 0,0 0-1,0 0 1,0 0-1,0 0 1,-1 1 0,1-1-1,0 0 1,0 0 0,0 0-1,0 0 1,0 1-1,0-1 1,0 0 0,0 0-1,0 1 1,-5-12-6806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8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107 297 24575,'1'-7'0,"0"0"0,0 0 0,-1 0 0,0-1 0,-1-7 0,1 14 0,0 1 0,0-1 0,0 0 0,0 1 0,0-1 0,0 1 0,-1-1 0,1 0 0,0 1 0,0-1 0,-1 1 0,1-1 0,0 1 0,-1-1 0,1 1 0,0-1 0,-1 1 0,1-1 0,-1 1 0,1-1 0,-1 1 0,1 0 0,-1-1 0,1 1 0,-2-1 0,1 1 0,0 1 0,-1-1 0,1 0 0,0 1 0,-1-1 0,1 1 0,0-1 0,0 1 0,0 0 0,0 0 0,0-1 0,0 1 0,0 0 0,0 0 0,0 0 0,0 0 0,0 0 0,-1 2 0,-6 8 0,0 0 0,1 0 0,0 1 0,0 1 0,1-1 0,1 1 0,0 0 0,-3 15 0,3-8 0,1 0 0,1 0 0,1 1 0,0 38 0,2-56 0,0 1 0,0-1 0,0 1 0,1-1 0,0 0 0,-1 1 0,1-1 0,0 0 0,1 0 0,-1 0 0,1 0 0,-1 0 0,1 0 0,0 0 0,0 0 0,0 0 0,0-1 0,4 4 0,-3-4 0,0-1 0,0 1 0,0-1 0,0 1 0,0-1 0,1 0 0,-1 0 0,0 0 0,0-1 0,1 1 0,-1-1 0,0 0 0,1 0 0,-1 0 0,6-1 0,-1 0 0,1-1 0,-1 0 0,1-1 0,-1 0 0,0 0 0,0-1 0,0 0 0,-1 0 0,0-1 0,1 0 0,-1 0 0,-1-1 0,9-7 0,-5 0 0,-1-1 0,0 0 0,-1 0 0,0-1 0,-1 1 0,-1-2 0,7-20 0,-6 11 0,-1-1 0,-1-1 0,2-29 0,-10 86 0,1-14 0,1 0 0,0 1 0,1-1 0,0 0 0,2 0 0,3 21 0,-4-35 0,0 1 0,0-1 0,0 0 0,1 0 0,-1 0 0,0 1 0,1-1 0,-1-1 0,1 1 0,0 0 0,0 0 0,0-1 0,0 1 0,0-1 0,0 1 0,0-1 0,0 0 0,0 0 0,1 0 0,-1 0 0,0 0 0,1 0 0,-1-1 0,1 1 0,-1-1 0,1 0 0,-1 0 0,1 0 0,-1 0 0,1 0 0,-1 0 0,1-1 0,-1 1 0,4-2 0,-2 1 0,1 0 0,-1 0 0,0-1 0,0 0 0,0 1 0,0-1 0,0-1 0,0 1 0,0-1 0,0 1 0,-1-1 0,0 0 0,1 0 0,-1-1 0,0 1 0,-1-1 0,1 1 0,3-7 0,-5 7 0,1-1 0,-1 1 0,0 0 0,0 0 0,-1-1 0,1 1 0,-1 0 0,1-1 0,-1 1 0,0 0 0,0-1 0,-1 1 0,1-1 0,-1 1 0,0 0 0,0 0 0,0-1 0,0 1 0,0 0 0,-2-3 0,0 1 0,-1 1 0,1 0 0,-1 0 0,0 0 0,0 0 0,0 0 0,-1 1 0,1 0 0,-1 0 0,0 0 0,-6-2 0,-8-3 0,-1 0 0,0 2 0,0 1 0,0 0 0,-26-2 0,33 6 0,-3 0 0,24-1 0,23-1 0,0-1 0,-1-1 0,1-1 0,46-18 0,-76 24 0,0-1 0,0 1 0,0-1 0,-1 1 0,1 0 0,0-1 0,0 1 0,0 0 0,0 0 0,0 0 0,0 0 0,0-1 0,0 1 0,0 1 0,0-1 0,0 0 0,0 0 0,0 0 0,0 0 0,0 1 0,0-1 0,0 0 0,0 1 0,0-1 0,0 1 0,0-1 0,0 1 0,-1 0 0,1-1 0,0 1 0,0 0 0,-1-1 0,1 1 0,0 0 0,-1 0 0,1 0 0,-1 0 0,1-1 0,-1 1 0,1 1 0,1 5 0,0 0 0,-1 0 0,1 1 0,-1-1 0,0 7 0,2 14 0,-2-23 0,13 45 0,-13-47 0,0-1 0,0 1 0,0 0 0,0-1 0,1 0 0,-1 1 0,1-1 0,0 0 0,0 0 0,-1 0 0,1 0 0,0 0 0,1 0 0,-1-1 0,3 3 0,-3-4 0,-1 0 0,0 1 0,1-1 0,-1 0 0,0 0 0,0 0 0,1-1 0,-1 1 0,0 0 0,1 0 0,-1-1 0,0 1 0,0-1 0,0 1 0,0-1 0,1 1 0,-1-1 0,0 0 0,0 0 0,0 1 0,0-1 0,0 0 0,0 0 0,-1 0 0,1 0 0,0 0 0,0 0 0,-1 0 0,1 0 0,0-1 0,-1 1 0,0 0 0,1-2 0,17-44 0,-18 46 0,5-20 0,-1-1 0,2-31 0,-1 3 0,0 37 0,1 21 0,5 26 0,-10-30 0,9 41 0,-9-35 0,1 0 0,0 1 0,1-1 0,0 0 0,0 0 0,1 0 0,1-1 0,10 18 0,-14-26 0,-1 0 0,1 0 0,0 0 0,0 0 0,-1 0 0,1 0 0,0-1 0,0 1 0,0 0 0,0-1 0,0 1 0,0-1 0,0 1 0,0-1 0,0 1 0,0-1 0,1 0 0,-1 0 0,0 1 0,0-1 0,0 0 0,0 0 0,1 0 0,-1 0 0,0 0 0,2-1 0,-1 0 0,0 0 0,1 0 0,-1 0 0,0-1 0,0 1 0,0-1 0,-1 1 0,1-1 0,0 0 0,-1 0 0,1 0 0,1-2 0,3-6 0,0 0 0,-1 0 0,0-1 0,4-13 0,-3 4 0,-2 0 0,4-28 0,-6 27 0,10-37 0,-12 57 0,0 0 0,1-1 0,-1 1 0,0-1 0,1 1 0,0 0 0,-1-1 0,1 1 0,0 0 0,-1 0 0,1-1 0,0 1 0,0 0 0,0 0 0,0 0 0,0 0 0,0 0 0,0 0 0,3-1 0,-3 2 0,0 0 0,0 0 0,0 0 0,0 0 0,0 0 0,0 0 0,0 1 0,-1-1 0,1 0 0,0 0 0,0 1 0,0-1 0,0 1 0,0-1 0,0 1 0,-1-1 0,1 1 0,0-1 0,-1 1 0,1 0 0,0-1 0,0 2 0,6 6 0,-1 1 0,0 0 0,0 0 0,4 11 0,-6-13 0,-2-2 0,1 0 0,0-1 0,0 0 0,1 1 0,-1-1 0,1-1 0,0 1 0,0 0 0,0-1 0,0 0 0,1 0 0,-1 0 0,1-1 0,0 1 0,0-1 0,7 2 0,-9-3 0,-1-1 0,1 1 0,-1-1 0,1 0 0,-1 0 0,1 0 0,-1-1 0,1 1 0,-1 0 0,1-1 0,-1 0 0,1 1 0,-1-1 0,0 0 0,1 0 0,-1-1 0,0 1 0,0 0 0,0-1 0,0 1 0,0-1 0,0 0 0,0 1 0,-1-1 0,1 0 0,-1 0 0,1 0 0,-1-1 0,0 1 0,0 0 0,0 0 0,0-1 0,0 1 0,0 0 0,0-1 0,0-3 0,3-16 0,-1-1 0,0 1 0,-2 0 0,0-1 0,-4-30 0,3 56 0,2 111 0,41 157 0,-21-150 0,12 207 0,-34-321-108,1 0-49,-1-1 0,0 0 0,-1 0-1,1 0 1,-1 0 0,0 0 0,-4 11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9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0 440 24575,'3'-4'0,"0"1"0,-1-1 0,1 1 0,0 0 0,0 0 0,1 1 0,-1-1 0,1 1 0,-1-1 0,1 1 0,0 0 0,0 0 0,0 1 0,5-2 0,-6 2 0,0 1 0,-1 0 0,1 0 0,0 0 0,0 0 0,0 0 0,-1 1 0,1-1 0,0 1 0,-1 0 0,1 0 0,0 0 0,-1 0 0,1 0 0,-1 0 0,1 1 0,-1-1 0,0 1 0,0 0 0,1 0 0,-1 0 0,3 4 0,-1-1 0,0 1 0,0-1 0,-1 1 0,0 0 0,0 0 0,-1 0 0,1 1 0,-1-1 0,0 1 0,-1-1 0,0 1 0,0 0 0,0-1 0,-1 1 0,0 8 0,0-11 0,0 0 0,-1 0 0,1-1 0,-1 1 0,0 0 0,0-1 0,0 1 0,0-1 0,0 1 0,-1-1 0,0 1 0,0-1 0,0 0 0,0 0 0,0 0 0,0 0 0,-1 0 0,1-1 0,-1 1 0,0-1 0,0 0 0,0 1 0,0-1 0,0 0 0,-1-1 0,1 1 0,0-1 0,-8 3 0,10-4 0,0 0 0,0 0 0,0 1 0,-1-1 0,1 0 0,0 0 0,0 0 0,0 0 0,-1 0 0,1-1 0,0 1 0,0 0 0,0 0 0,-1-1 0,1 1 0,0-1 0,0 1 0,0-1 0,0 0 0,0 1 0,0-1 0,0 0 0,0 0 0,0 1 0,0-1 0,1 0 0,-1 0 0,0 0 0,0 0 0,1 0 0,-1 0 0,1 0 0,-1 0 0,1-1 0,-1 1 0,1 0 0,0 0 0,0 0 0,-1-1 0,1 1 0,0 0 0,0 0 0,0 0 0,0-3 0,0-4 0,1 1 0,-1-1 0,1 0 0,1 0 0,-1 1 0,3-8 0,9-18 0,2 1 0,0 0 0,24-34 0,21-44 0,-52 94 0,-2 0 0,0-1 0,-1 0 0,0 0 0,2-21 0,-7 32 0,5-57 0,-5 59 0,0 1 0,-1-1 0,1 0 0,-1 1 0,1-1 0,-1 1 0,0-1 0,0 1 0,-1-1 0,1 1 0,-1 0 0,0-1 0,-4-5 0,6 9 0,-1-1 0,1 1 0,-1-1 0,1 1 0,-1-1 0,1 1 0,-1-1 0,1 1 0,-1 0 0,1-1 0,-1 1 0,1 0 0,-1-1 0,0 1 0,1 0 0,-1 0 0,0 0 0,1 0 0,-1-1 0,0 1 0,1 0 0,-1 0 0,0 0 0,1 0 0,-1 0 0,0 1 0,1-1 0,-1 0 0,0 0 0,1 0 0,-1 1 0,0-1 0,-1 1 0,1 1 0,-1-1 0,0 1 0,1-1 0,0 1 0,-1-1 0,1 1 0,0 0 0,0 0 0,-2 3 0,-1 4 0,0 1 0,1 0 0,-3 13 0,-1 15 0,1 1 0,2 0 0,2 0 0,2-1 0,7 66 0,-6-97 0,0-1 0,1 1 0,0 0 0,0-1 0,0 0 0,1 0 0,0 0 0,0 0 0,1 0 0,-1 0 0,1-1 0,0 1 0,1-1 0,-1 0 0,1-1 0,9 7 0,-10-8 0,0 0 0,0-1 0,1 0 0,-1 0 0,1 0 0,-1-1 0,1 0 0,0 0 0,-1 0 0,1 0 0,0-1 0,0 1 0,0-1 0,0 0 0,-1-1 0,1 1 0,0-1 0,0 0 0,-1 0 0,1-1 0,0 0 0,-1 1 0,8-6 0,-1 1 0,-2-1 0,1-1 0,-1 0 0,0 0 0,-1-1 0,1 0 0,-2 0 0,0-1 0,0 0 0,0 0 0,-1-1 0,-1 0 0,0 0 0,0 0 0,-1 0 0,-1-1 0,0 0 0,0 0 0,-1 0 0,-1 0 0,0 0 0,-1-13 0,0 21 0,-1 0 0,0 0 0,1 0 0,-2 0 0,1 0 0,0 0 0,-1 0 0,0 1 0,0-1 0,0 0 0,0 1 0,0 0 0,-1-1 0,0 1 0,1 0 0,-1 0 0,0 0 0,-1 1 0,1-1 0,0 1 0,-1 0 0,1 0 0,-5-2 0,5 3 0,0 0 0,0 0 0,-1 0 0,1 1 0,0-1 0,-1 1 0,1 0 0,0-1 0,-1 2 0,1-1 0,-1 0 0,1 1 0,0-1 0,0 1 0,-1 0 0,1 0 0,0 1 0,0-1 0,0 0 0,0 1 0,0 0 0,0 0 0,1 0 0,-1 0 0,0 0 0,1 0 0,0 1 0,-3 3 0,0 1 0,0 0 0,0 1 0,1 0 0,0 0 0,1 0 0,0 1 0,0-1 0,1 1 0,0-1 0,0 1 0,1 0 0,0 0 0,1 11 0,-1-16 0,1 1 0,0-1 0,1 0 0,-1 1 0,1-1 0,0 0 0,0 1 0,0-1 0,0 0 0,1 0 0,0 0 0,0 0 0,0 0 0,0-1 0,0 1 0,1 0 0,0-1 0,0 0 0,0 0 0,0 0 0,0 0 0,1 0 0,-1 0 0,1-1 0,-1 0 0,1 0 0,0 0 0,5 2 0,1-1 0,0-1 0,-1 0 0,1-1 0,0 0 0,0 0 0,0-1 0,0 0 0,0-1 0,-1 0 0,1-1 0,0 0 0,-1 0 0,1-1 0,-1 0 0,1-1 0,-1 0 0,-1 0 0,1-1 0,0 0 0,-1-1 0,0 0 0,-1 0 0,1-1 0,8-9 0,2-5 0,-1-1 0,-1 0 0,0-2 0,-2 1 0,-1-2 0,-1 0 0,13-38 0,-14 34 0,-6 21 0,-7 15 0,-78 267 0,69-248 0,11-26 0,0 0 0,-1 0 0,1 0 0,0 1 0,0-1 0,0 0 0,0 0 0,-1 0 0,1 0 0,0 0 0,0 0 0,0 0 0,-1 0 0,1 1 0,0-1 0,0 0 0,0 0 0,-1 0 0,1 0 0,0 0 0,0 0 0,0 0 0,-1 0 0,1 0 0,0 0 0,0 0 0,-1 0 0,1 0 0,0-1 0,0 1 0,0 0 0,-1 0 0,1 0 0,0 0 0,0 0 0,0 0 0,0 0 0,-1-1 0,1 1 0,0 0 0,0 0 0,0 0 0,0 0 0,0-1 0,0 1 0,-1 0 0,1 0 0,0 0 0,0-1 0,0 1 0,0 0 0,0 0 0,0 0 0,0-1 0,0 1 0,0 0 0,0 0 0,0 0 0,0-1 0,0 1 0,0 0 0,0 0 0,0-1 0,0 1 0,-3-19 0,-3-103 0,6 107 0,0 1 0,2 0 0,0 0 0,0 0 0,1 0 0,8-22 0,-10 34 0,0 0 0,0 0 0,0 1 0,0-1 0,0 0 0,0 0 0,0 1 0,0-1 0,1 1 0,-1-1 0,0 1 0,1 0 0,0-1 0,-1 1 0,3-1 0,-3 1 0,1 1 0,-1 0 0,0-1 0,0 1 0,1 0 0,-1 0 0,0 0 0,0 0 0,0 0 0,1 0 0,-1 0 0,0 1 0,0-1 0,0 0 0,1 1 0,-1-1 0,0 1 0,2 0 0,3 3 0,-1 0 0,0 1 0,0-1 0,-1 1 0,1 0 0,-1 0 0,7 11 0,9 17-341,-2 0 0,-1 1-1,20 59 1,-16-30-6485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1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76 24575,'2'1'0,"0"0"0,0 0 0,0 0 0,0 0 0,0 0 0,0 1 0,-1-1 0,1 1 0,0-1 0,-1 1 0,1 0 0,-1 0 0,1 0 0,-1 0 0,0-1 0,2 5 0,-2-4 0,21 40 0,-2 0 0,-2 1 0,-2 1 0,-1 1 0,10 57 0,-24-95 0,1 1 0,-1 0 0,0 0 0,-1 0 0,-1 15 0,1-22 0,0 0 0,0-1 0,0 1 0,0 0 0,-1 0 0,1 0 0,0 0 0,-1 0 0,1 0 0,0-1 0,-1 1 0,1 0 0,-1 0 0,0-1 0,1 1 0,-1 0 0,0-1 0,1 1 0,-1 0 0,0-1 0,0 1 0,-1 0 0,1-1 0,-1 0 0,0 0 0,1 0 0,-1 0 0,0 0 0,1 0 0,-1-1 0,0 1 0,1 0 0,-1-1 0,0 0 0,1 1 0,-1-1 0,1 0 0,0 0 0,-1 0 0,-2-2 0,-19-13 0,0-1 0,2-1 0,-39-41 0,59 57 0,0 1 0,0 0 0,0 0 0,0-1 0,0 1 0,0-1 0,0 1 0,0 0 0,1-1 0,-1 0 0,1 1 0,-1-1 0,1 1 0,-1-1 0,1 0 0,0 1 0,0-1 0,0 1 0,0-1 0,0 0 0,0 1 0,1-1 0,-1 0 0,0 1 0,1-1 0,-1 1 0,1-1 0,0 1 0,-1-1 0,1 1 0,0-1 0,0 1 0,0 0 0,0-1 0,0 1 0,0 0 0,0 0 0,1 0 0,-1 0 0,3-2 0,6-4 0,0 1 0,1 0 0,0 1 0,18-6 0,-13 4 0,-4 2 0,1 0 0,-1-1 0,0-1 0,-1 0 0,1-1 0,18-16 0,-26 20 0,0-1 0,0 1 0,-1-1 0,1 0 0,-1 0 0,0 0 0,-1-1 0,1 1 0,-1-1 0,0 1 0,-1-1 0,1 0 0,-1 1 0,0-1 0,0 0 0,-1 0 0,0-11 0,0 24 0,0 6 0,1 0 0,0 0 0,1 0 0,3 13 0,4 2 0,19 38 0,-24-56 0,1-1 0,0 0 0,1 0 0,0 0 0,0-1 0,1 0 0,12 11 0,-17-17 0,-1-1 0,0 0 0,1 1 0,-1-1 0,1 0 0,-1 0 0,1 0 0,0 0 0,-1-1 0,1 1 0,0 0 0,0-1 0,-1 1 0,1-1 0,0 1 0,0-1 0,0 0 0,0 0 0,0 0 0,0 0 0,-1 0 0,1 0 0,0-1 0,0 1 0,0 0 0,0-1 0,-1 0 0,1 1 0,0-1 0,-1 0 0,1 0 0,0 0 0,-1 0 0,1 0 0,-1 0 0,1 0 0,-1-1 0,0 1 0,0-1 0,1 1 0,-1-1 0,0 1 0,0-1 0,0 1 0,-1-1 0,1 0 0,1-2 0,2-7 0,1 0 0,-2 0 0,1-1 0,-1 0 0,-1 1 0,1-14 0,-1-21 0,-3 34 0,1 0 0,1 0 0,0 1 0,1-1 0,6-22 0,-8 34 0,0 0 0,0-1 0,0 1 0,0 0 0,0 0 0,0 0 0,0-1 0,0 1 0,1 0 0,-1 0 0,0 0 0,0-1 0,0 1 0,1 0 0,-1 0 0,0 0 0,0 0 0,0 0 0,1-1 0,-1 1 0,0 0 0,0 0 0,0 0 0,1 0 0,-1 0 0,0 0 0,0 0 0,1 0 0,-1 0 0,0 0 0,0 0 0,1 0 0,-1 0 0,0 0 0,0 0 0,1 0 0,-1 0 0,0 0 0,0 0 0,1 1 0,-1-1 0,0 0 0,0 0 0,0 0 0,1 0 0,-1 0 0,0 1 0,0-1 0,0 0 0,0 0 0,1 0 0,-1 1 0,0-1 0,0 0 0,0 0 0,0 0 0,0 1 0,0-1 0,0 0 0,0 0 0,1 1 0,8 17 0,-8-17 0,4 9 0,1 0 0,1-1 0,-1 1 0,1-1 0,1-1 0,-1 1 0,2-1 0,16 13 0,-21-19 0,-1 1 0,1-1 0,-1 1 0,1-1 0,0 0 0,-1-1 0,1 1 0,0-1 0,0 1 0,0-1 0,1 0 0,-1-1 0,0 1 0,0-1 0,0 0 0,1 0 0,-1 0 0,0 0 0,0-1 0,0 0 0,1 0 0,-1 0 0,0 0 0,0 0 0,0-1 0,-1 0 0,5-2 0,-4 0 0,-1 1 0,1-1 0,-1 1 0,0-1 0,0 0 0,-1 0 0,1-1 0,-1 1 0,0 0 0,0-1 0,-1 1 0,1-1 0,-1 0 0,0 1 0,0-1 0,-1 0 0,1 0 0,-1-9 0,0 9 0,0 0 0,0 0 0,0 0 0,-1 0 0,0 0 0,0 0 0,0 0 0,-1 0 0,1 1 0,-1-1 0,0 0 0,0 1 0,-1-1 0,0 1 0,1 0 0,-1 0 0,-6-6 0,8 9 0,0 0 0,0 0 0,1 1 0,-1-1 0,0 0 0,0 1 0,0-1 0,0 1 0,0-1 0,0 1 0,0-1 0,0 1 0,0 0 0,0 0 0,0-1 0,-1 1 0,1 0 0,0 0 0,0 0 0,0 0 0,0 0 0,0 0 0,0 1 0,0-1 0,0 0 0,0 1 0,-2 0 0,1 0 0,1 0 0,-1 1 0,1-1 0,0 1 0,-1 0 0,1-1 0,0 1 0,0 0 0,0 0 0,0-1 0,1 1 0,-1 0 0,-1 4 0,0 4 0,0 0 0,1 1 0,-1 0 0,2 15 0,0-21 0,1-1 0,-1 1 0,1 0 0,0-1 0,1 1 0,-1-1 0,1 1 0,0-1 0,0 0 0,0 0 0,1 1 0,-1-2 0,1 1 0,0 0 0,0 0 0,0-1 0,1 0 0,-1 0 0,1 0 0,0 0 0,0 0 0,7 3 0,-5-3 0,0 0 0,0-1 0,0 0 0,1 0 0,-1 0 0,1-1 0,0 0 0,-1 0 0,1-1 0,0 0 0,-1 0 0,1-1 0,-1 1 0,1-1 0,12-4 0,-16 4 0,0-1 0,0 1 0,0-1 0,0 1 0,0-1 0,0 0 0,0 0 0,-1 0 0,1-1 0,-1 1 0,1-1 0,-1 1 0,0-1 0,0 0 0,2-3 0,-1-1 0,1 0 0,-2 0 0,1 0 0,-1 0 0,0 0 0,2-12 0,-2-5 0,0 0 0,-2 0 0,-3-28 0,5 62 0,1-1 0,0 1 0,0-1 0,1 0 0,0 0 0,1 0 0,0-1 0,0 1 0,7 7 0,-10-13 0,0-1 0,0 0 0,0 0 0,0 0 0,0 0 0,1 0 0,-1 0 0,1 0 0,-1-1 0,1 1 0,0-1 0,0 0 0,0 0 0,-1 0 0,6 1 0,-5-2 0,-1 0 0,1 0 0,-1-1 0,1 1 0,-1-1 0,1 0 0,-1 0 0,0 0 0,0 0 0,1 0 0,-1 0 0,0 0 0,0-1 0,0 1 0,0-1 0,0 0 0,-1 1 0,1-1 0,0 0 0,-1 0 0,1 0 0,1-5 0,4-4 0,-2-1 0,1 0 0,-2 0 0,0 0 0,0-1 0,-1 1 0,2-15 0,-1 8 0,13 63 0,-14-32-85,1 0 0,1-1-1,0 1 1,1-1 0,0 0-1,0 0 1,1-1 0,1 0-1,0 0 1,0-1 0,1 0-1,0 0 1,1-1 0,-1 0-1,16 9 1,9-2-6741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6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30 343 24575,'-1'-1'0,"0"1"0,0-1 0,0 1 0,0-1 0,-1 1 0,1-1 0,0 0 0,0 0 0,0 1 0,1-1 0,-1 0 0,0 0 0,0 0 0,0 0 0,1 0 0,-1 0 0,0 0 0,1-1 0,-1 1 0,1 0 0,-1 0 0,1 0 0,0 0 0,-1-1 0,1 1 0,0 0 0,0-2 0,-5-41 0,5 40 0,-2-17 0,1 8 0,0-1 0,1 1 0,0-1 0,3-19 0,-3 30 0,1 1 0,0-1 0,-1 0 0,1 1 0,0-1 0,0 1 0,0-1 0,1 1 0,-1-1 0,1 1 0,-1 0 0,1 0 0,0-1 0,0 1 0,0 1 0,0-1 0,0 0 0,0 0 0,0 1 0,1-1 0,-1 1 0,1 0 0,-1 0 0,1 0 0,-1 0 0,1 0 0,4-1 0,19 0 0,0 0 0,0 2 0,0 0 0,1 2 0,-1 1 0,30 8 0,-15-4 0,57 3 0,-40-9 0,2-1 0,99 14 0,-61 2 0,1-4 0,102-1 0,907-12 0,-1022-4 0,0-3 0,93-22 0,-72 11 0,-36 6 0,161-19 0,-126 22 0,87-4 0,-6 0 0,27 0 0,-129 13 0,92-13 0,-101 7 0,102 3 0,-176 4 0,-1 0 0,0 0 0,1 0 0,-1 0 0,1 1 0,-1-1 0,0 0 0,1 1 0,-1-1 0,0 1 0,0-1 0,1 1 0,-1 0 0,0 0 0,0-1 0,0 1 0,0 0 0,0 0 0,0 0 0,0 0 0,0 0 0,0 1 0,0-1 0,0 0 0,-1 0 0,1 0 0,-1 1 0,1-1 0,-1 0 0,1 1 0,-1-1 0,0 0 0,1 3 0,0 5 0,-1-1 0,0 1 0,0 0 0,-2 13 0,0-1 0,0 87 0,-3 43 0,6-150-49,-1 0 1,0 0-1,0 0 0,0 1 0,0-1 1,-1 0-1,1 0 0,0 0 0,0 0 1,-1 0-1,1 0 0,0 0 0,-1 0 1,1 0-1,-1 0 0,1 0 0,-1 0 1,0-1-1,1 1 0,-1 0 0,0 0 1,0 0-1,1-1 0,-1 1 0,0 0 0,0-1 1,-2 2-1,-8-3-6777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1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24575,'49'-15'0,"-35"12"0,-1 1 0,1 0 0,0 1 0,0 0 0,0 2 0,17 1 0,-28-1 0,1 0 0,-1 0 0,1 0 0,-1 0 0,1 1 0,-1-1 0,0 1 0,0 0 0,1 0 0,-2 0 0,1 1 0,0-1 0,0 1 0,-1-1 0,1 1 0,-1 0 0,0 0 0,0 0 0,0 0 0,0 1 0,0-1 0,-1 0 0,0 1 0,0-1 0,1 1 0,-2-1 0,1 1 0,0 5 0,0 1 0,0 1 0,0-1 0,-1 1 0,-1-1 0,0 1 0,0-1 0,-1 1 0,-5 13 0,-3 6 0,-21 41 0,-2 6 0,32-76-3,0 1 0,1 0-1,-1-1 1,1 1-1,-1 0 1,1 0 0,-1-1-1,1 1 1,0 0 0,0 0-1,0-1 1,0 1 0,0 0-1,1 0 1,-1 0 0,0-1-1,1 1 1,-1 0 0,1 0-1,0-1 1,-1 1 0,1-1-1,2 4 1,-1-4 15,0 1 1,0-1-1,0 1 1,0-1-1,0 0 1,0 0-1,1 0 1,-1 0-1,0-1 1,1 1-1,-1 0 1,0-1-1,1 0 1,-1 1-1,4-1 1,4 0-199,-1-1 1,1 0-1,0 0 0,0-1 1,-1 0-1,1 0 1,15-8-1,-1-2-6640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2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1 127 24575,'26'-18'0,"28"-10"0,17-1 0,5 1 0,-9 4-8191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3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24575,'0'-9'0,"0"-7"0,0 8 0,0 9 0,0 14 0,5 14 0,5 5 0,2 7 0,2 5 0,0-1 0,1-4 0,-2-4 0,2-9 0,-2-4 0,-3-11 0,-4-16 0,-2-9-8191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3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16 24575,'-4'-8'0,"-2"0"0,5 12 0,6 13 0,8 14 0,5 13 0,1 10 0,0 3 0,2 2 0,-2-5 0,-5-8 0,-5-15 0,-3-22 0,-3-18 0,-3-15 0,0-4-8191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5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42 212 24575,'3'-11'0,"-2"1"0,1 0 0,-2-1 0,1 1 0,-1 0 0,-1-1 0,0 1 0,0 0 0,-1-1 0,-1 1 0,1 0 0,-2 0 0,-8-18 0,-1 13 0,13 15 0,0 0 0,0 0 0,-1 0 0,1 0 0,0 0 0,-1 0 0,1 0 0,0 0 0,0 0 0,-1 0 0,1 1 0,0-1 0,-1 0 0,1 0 0,0 0 0,0 0 0,0 1 0,-1-1 0,1 0 0,0 0 0,0 1 0,0-1 0,-1 0 0,1 0 0,0 1 0,0-1 0,0 0 0,0 0 0,0 1 0,0-1 0,0 0 0,0 1 0,-1-1 0,1 1 0,0 4 0,-1 0 0,0 0 0,1 0 0,0 0 0,1 10 0,8 32 0,1-1 0,3 0 0,2-1 0,1-1 0,3 0 0,36 63 0,-51-100 0,0 0 0,1-1 0,-1 1 0,9 8 0,-12-15 0,-1 1 0,1-1 0,-1 1 0,1-1 0,0 1 0,-1-1 0,1 1 0,-1-1 0,1 0 0,0 1 0,0-1 0,-1 0 0,1 0 0,0 1 0,-1-1 0,1 0 0,0 0 0,0 0 0,-1 0 0,1 0 0,0 0 0,1 0 0,-1-1 0,0 0 0,0 1 0,-1-1 0,1 0 0,0 0 0,0 0 0,0 0 0,-1 0 0,1 0 0,-1 0 0,1 0 0,0 0 0,-1 0 0,0 0 0,1 0 0,-1-1 0,0 1 0,0 0 0,1-2 0,2-25 0,0-1 0,-2 1 0,-3-43 0,1-29 0,1 100 0,0-1 0,0 1 0,0-1 0,0 1 0,0-1 0,0 1 0,0-1 0,0 1 0,0-1 0,0 1 0,0-1 0,0 1 0,1-1 0,-1 1 0,0-1 0,0 1 0,1-1 0,-1 1 0,0-1 0,1 1 0,-1 0 0,0-1 0,1 1 0,0-1 0,8 7 0,12 28 0,-17-27 0,0-1 0,0 0 0,1 0 0,0 0 0,0 0 0,1-1 0,-1 0 0,1-1 0,0 1 0,1-1 0,-1 0 0,1 0 0,10 3 0,-15-6 0,0 0 0,1 0 0,-1 0 0,0-1 0,1 1 0,-1-1 0,1 0 0,-1 0 0,1 0 0,-1 0 0,1 0 0,-1 0 0,1-1 0,-1 1 0,1-1 0,-1 1 0,0-1 0,1 0 0,-1 0 0,0 0 0,0-1 0,0 1 0,0 0 0,0-1 0,0 1 0,0-1 0,0 0 0,0 0 0,-1 0 0,1 0 0,-1 0 0,1 0 0,-1 0 0,0 0 0,0 0 0,0-1 0,0 1 0,0 0 0,-1-1 0,2-3 0,1-9 0,-1-1 0,0 1 0,0 0 0,-2-1 0,-1-19 0,0 17 0,1 0 0,5-33 0,-5 51 0,0-1 0,0 0 0,0 0 0,0 1 0,0-1 0,0 0 0,0 0 0,1 1 0,-1-1 0,0 0 0,0 0 0,1 1 0,-1-1 0,1 0 0,-1 1 0,0-1 0,1 0 0,-1 1 0,1-1 0,0 1 0,-1-1 0,1 1 0,-1-1 0,1 1 0,1-1 0,-1 1 0,0 0 0,0 0 0,0 1 0,-1-1 0,1 0 0,0 0 0,0 1 0,0-1 0,-1 1 0,1-1 0,0 1 0,0-1 0,-1 1 0,1-1 0,-1 1 0,1 0 0,0-1 0,0 2 0,22 37 0,-16-21 0,-6-14 0,1 1 0,0-1 0,-1 0 0,1 0 0,1 1 0,-1-2 0,1 1 0,0 0 0,3 4 0,-6-8 0,1 1 0,-1-1 0,0 0 0,0 0 0,0 0 0,1 0 0,-1 1 0,0-1 0,0 0 0,1 0 0,-1 0 0,0 0 0,0 0 0,1 0 0,-1 0 0,0 1 0,0-1 0,1 0 0,-1 0 0,0 0 0,0 0 0,1 0 0,-1 0 0,0 0 0,1 0 0,-1-1 0,0 1 0,0 0 0,1 0 0,-1 0 0,0 0 0,0 0 0,1 0 0,-1 0 0,0-1 0,0 1 0,1 0 0,-1 0 0,6-14 0,-3-17 0,-3 30 0,0-3 0,0 0 0,0 0 0,0-1 0,-1 1 0,0 0 0,0 0 0,0 0 0,0-1 0,-1 1 0,1 0 0,-1 1 0,0-1 0,-1 0 0,1 1 0,0-1 0,-5-3 0,6 5 0,-1 0 0,0 1 0,0 0 0,0-1 0,0 1 0,0 0 0,0 0 0,0 0 0,0 0 0,0 0 0,0 1 0,0-1 0,-1 1 0,1-1 0,0 1 0,-1 0 0,1 0 0,0 0 0,0 0 0,-1 0 0,1 1 0,0-1 0,-1 1 0,1-1 0,0 1 0,0 0 0,0 0 0,0 0 0,0 0 0,0 0 0,0 0 0,-2 2 0,0 0 0,1 0 0,-1 1 0,1-1 0,0 1 0,1 0 0,-1 0 0,1-1 0,-1 2 0,1-1 0,0 0 0,1 0 0,-1 1 0,1-1 0,-1 1 0,2-1 0,-1 1 0,0 0 0,1-1 0,0 7 0,0-6 0,0-1 0,0 1 0,0-1 0,0 1 0,1-1 0,0 1 0,0-1 0,1 1 0,-1-1 0,1 0 0,0 0 0,0 0 0,0 0 0,0 0 0,1 0 0,-1 0 0,1-1 0,0 0 0,6 6 0,-5-6 0,0-1 0,0 1 0,0-1 0,0 0 0,0 0 0,1-1 0,-1 1 0,1-1 0,-1 0 0,1 0 0,-1-1 0,1 1 0,0-1 0,-1 0 0,1 0 0,-1-1 0,1 1 0,0-1 0,-1 0 0,1 0 0,6-3 0,-7 2 0,-1 0 0,1 0 0,-1 0 0,0-1 0,0 0 0,0 1 0,0-1 0,0 0 0,-1 0 0,1 0 0,-1-1 0,0 1 0,0-1 0,0 1 0,0-1 0,-1 0 0,1 1 0,-1-1 0,0 0 0,0 0 0,-1 0 0,1 0 0,-1 0 0,0 0 0,0-5 0,0 5 0,0-1 0,0 1 0,-1-1 0,0 1 0,1 0 0,-2 0 0,1-1 0,0 1 0,-1 0 0,0 0 0,0 0 0,0 1 0,0-1 0,-1 0 0,1 1 0,-1-1 0,0 1 0,0 0 0,0 0 0,-1 0 0,1 0 0,-5-2 0,7 5 0,1-1 0,-1 1 0,0 0 0,1-1 0,-1 1 0,0 0 0,1 0 0,-1 0 0,0 0 0,1 0 0,-1-1 0,0 1 0,1 0 0,-1 0 0,0 1 0,1-1 0,-1 0 0,0 0 0,0 0 0,1 0 0,-1 1 0,1-1 0,-1 0 0,0 0 0,1 1 0,-1-1 0,0 1 0,1-1 0,-1 0 0,1 1 0,-1-1 0,1 1 0,-1 0 0,1-1 0,0 1 0,-1-1 0,1 1 0,0-1 0,-1 1 0,1 1 0,-1-1 0,1 1 0,0 0 0,-1-1 0,1 1 0,0-1 0,0 1 0,0 0 0,0-1 0,1 1 0,-1-1 0,0 1 0,1-1 0,-1 1 0,1 0 0,-1-1 0,2 3 0,1 1 0,1-1 0,-1 0 0,1 1 0,-1-1 0,1-1 0,0 1 0,1 0 0,-1-1 0,1 0 0,-1 0 0,1 0 0,0-1 0,0 0 0,0 0 0,0 0 0,0 0 0,1-1 0,-1 0 0,8 1 0,-9-2 0,0 0 0,0 0 0,0 0 0,-1-1 0,1 1 0,0-1 0,0 0 0,-1 0 0,1 0 0,-1-1 0,1 1 0,-1-1 0,1 0 0,-1 0 0,0 0 0,0 0 0,0-1 0,0 1 0,0-1 0,-1 0 0,1 0 0,-1 0 0,0 0 0,0 0 0,0 0 0,0-1 0,0 1 0,1-6 0,4-9 0,-4 9 0,0 0 0,1 1 0,-1 0 0,2-1 0,8-11 0,-11 17 0,1 1 0,0-1 0,0 0 0,0 1 0,0 0 0,0 0 0,1 0 0,-1 0 0,0 0 0,1 1 0,0 0 0,-1-1 0,1 1 0,0 0 0,0 1 0,-1-1 0,6 1 0,-4 0 0,-1 0 0,1 0 0,0 1 0,0 0 0,0 0 0,0 0 0,-1 0 0,1 1 0,-1 0 0,1 0 0,-1 0 0,0 0 0,1 1 0,-1 0 0,0 0 0,-1 0 0,1 0 0,-1 1 0,1-1 0,-1 1 0,0 0 0,0 0 0,2 4 0,-2-4 0,-1 0 0,0 0 0,0 0 0,0 1 0,0-1 0,-1 0 0,0 1 0,1-1 0,-2 1 0,1 0 0,0-1 0,-1 1 0,0 0 0,0-1 0,-1 1 0,1-1 0,-1 1 0,0 0 0,0-1 0,0 1 0,-1-1 0,1 0 0,-1 1 0,-4 5 0,4-7 0,-1 0 0,1 0 0,-1 0 0,0 0 0,0-1 0,0 1 0,-1-1 0,1 1 0,-1-1 0,1 0 0,-1-1 0,1 1 0,-1-1 0,0 1 0,0-1 0,0 0 0,0-1 0,0 1 0,0-1 0,0 1 0,0-1 0,-6-1 0,8 1 0,-1-1 0,0 1 0,0-1 0,1 0 0,-1 1 0,0-1 0,1-1 0,-1 1 0,1 0 0,-1-1 0,1 1 0,0-1 0,-1 1 0,1-1 0,0 0 0,0 0 0,0 0 0,1-1 0,-1 1 0,0 0 0,1 0 0,-1-1 0,1 1 0,0-1 0,0 0 0,0 1 0,0-1 0,1 0 0,-1 1 0,1-1 0,-1 0 0,1-4 0,0-2-151,1 1-1,0 0 0,1-1 0,-1 1 1,2 0-1,-1 0 0,1 1 1,7-15-1,13-21-6674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5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24575,'0'35'0,"2"0"0,2 1 0,0-2 0,3 1 0,1-1 0,1 0 0,2 0 0,1-1 0,21 40 0,-31-72 0,-1 1 0,0 0 0,0 0 0,0 0 0,0 0 0,0 0 0,-1 0 0,1 0 0,0 0 0,-1 0 0,1 5 0,-2-7 0,0 0 0,0-1 0,1 1 0,-1 0 0,0 0 0,0 0 0,1-1 0,-1 1 0,0 0 0,0-1 0,1 1 0,-1-1 0,0 1 0,1 0 0,-1-1 0,1 0 0,-1 1 0,1-1 0,-1 1 0,0-2 0,-43-44 0,34 34 0,-36-47 0,43 54 0,0 0 0,0 0 0,0 0 0,1 0 0,-1 0 0,1-1 0,1 1 0,-1-1 0,1 0 0,-1-7 0,2 11 0,0 0 0,1-1 0,-1 1 0,1-1 0,0 1 0,-1 0 0,1 0 0,0-1 0,0 1 0,1 0 0,-1 0 0,0 0 0,1 0 0,-1 0 0,1 0 0,0 1 0,0-1 0,-1 0 0,1 1 0,0-1 0,0 1 0,0 0 0,1 0 0,3-2 0,6-2 0,1 0 0,0 0 0,15-2 0,-18 4 0,225-55 0,-217 50 0,1 0 0,-15 10 0,-7 7 0,-2 1 0,1 1 0,0-1 0,0 1 0,1 0 0,1 0 0,0 1 0,-1 21 0,2-28 0,1 0 0,0 1 0,1-1 0,-1 0 0,1 0 0,0 0 0,0 0 0,1 0 0,-1 0 0,1 0 0,0-1 0,0 1 0,1 0 0,0-1 0,-1 0 0,1 0 0,1 1 0,-1-2 0,7 7 0,-8-8 0,-1-1 0,1 0 0,0 1 0,0-1 0,0 0 0,0 0 0,0 0 0,0 0 0,0 0 0,0-1 0,0 1 0,0-1 0,0 1 0,1-1 0,-1 0 0,0 0 0,0 0 0,1 0 0,-1 0 0,0 0 0,4-2 0,-3 1 0,0 0 0,-1-1 0,1 1 0,-1-1 0,0 0 0,1 0 0,-1 0 0,0 0 0,0 0 0,0-1 0,-1 1 0,1 0 0,0-1 0,1-3 0,1-3 0,0 0 0,-1-1 0,0 1 0,0-1 0,-1 1 0,0-1 0,-1 0 0,1-17 0,-3 16 0,-1 0 0,1 0 0,-2 1 0,0-1 0,0 1 0,0-1 0,-2 1 0,-9-18 0,12 25 0,1-1 0,-1 1 0,0 0 0,0 1 0,-1-1 0,1 0 0,-1 0 0,1 1 0,-1 0 0,0-1 0,1 1 0,-1 0 0,-1 0 0,1 1 0,0-1 0,0 1 0,-1-1 0,1 1 0,0 0 0,-1 1 0,1-1 0,-1 0 0,1 1 0,-1 0 0,0 0 0,1 0 0,-1 0 0,1 0 0,-1 1 0,-4 1 0,-14 10-1365,5 4-5461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6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24575,'-3'4'0,"0"1"0,1 0 0,0-1 0,0 1 0,0 0 0,0 0 0,1 0 0,0 1 0,0-1 0,0 0 0,1 0 0,0 1 0,0 7 0,0-3 0,-1 19 0,2 1 0,1 0 0,1 0 0,1-1 0,2 0 0,16 52 0,-21-79 0,0 1 0,0 0 0,0-1 0,1 1 0,-1-1 0,1 1 0,-1-1 0,1 1 0,0-1 0,0 0 0,0 0 0,0 0 0,0 0 0,4 3 0,-5-5 0,0 0 0,-1 0 0,1 0 0,0 0 0,-1 1 0,1-1 0,0 0 0,-1 0 0,1 0 0,0 0 0,0 0 0,-1-1 0,1 1 0,0 0 0,-1 0 0,1 0 0,-1-1 0,1 1 0,0 0 0,-1 0 0,1-1 0,0 0 0,1 0 0,0-1 0,-1 0 0,1 1 0,-1-1 0,0 0 0,1 0 0,-1 0 0,0 0 0,1-4 0,15-51 0,-15 49 0,-1 0 0,2-1 0,-1 1 0,1 0 0,0 0 0,0 1 0,1-1 0,0 1 0,1-1 0,10-12 0,-15 19 0,1 1 0,-1-1 0,1 0 0,-1 1 0,1-1 0,0 1 0,-1-1 0,1 0 0,0 1 0,-1-1 0,1 1 0,0 0 0,0-1 0,0 1 0,-1 0 0,1-1 0,0 1 0,0 0 0,0 0 0,0 0 0,0 0 0,0 0 0,-1 0 0,1 0 0,0 0 0,0 0 0,0 0 0,0 0 0,0 1 0,0-1 0,-1 0 0,1 0 0,1 1 0,0 1 0,-1 0 0,0 0 0,1 0 0,-1 0 0,0 0 0,0 0 0,0 0 0,0 0 0,0 0 0,0 0 0,-1 1 0,1 2 0,2 9 0,-2-1 0,1 1 0,-2 18 0,-9 11 120,8-42-177,1 0 0,0 1 0,-1-1 0,0 1-1,1-1 1,-1 0 0,0 1 0,1-1 0,-1 0 0,0 0 0,0 0 0,0 0-1,0 0 1,0 0 0,0 0 0,-1 0 0,1 0 0,0 0 0,0 0 0,-1-1 0,1 1-1,0-1 1,-1 1 0,1-1 0,-3 1 0,-5-3-6769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6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97 24575,'-2'6'0,"0"0"0,0 0 0,1 1 0,0-1 0,1 1 0,-1-1 0,1 1 0,0-1 0,1 1 0,1 8 0,-2-12 0,1-1 0,0 1 0,0 0 0,0-1 0,0 1 0,1-1 0,-1 1 0,1-1 0,-1 0 0,1 0 0,0 0 0,0 0 0,0 0 0,0 0 0,0 0 0,0 0 0,1-1 0,-1 1 0,0-1 0,1 0 0,-1 0 0,1 1 0,0-2 0,-1 1 0,1 0 0,3 0 0,-4-1 0,0 0 0,0 0 0,1 0 0,-1 0 0,0 0 0,0-1 0,0 1 0,1-1 0,-1 0 0,0 1 0,0-1 0,0 0 0,0 0 0,0 0 0,0 0 0,-1-1 0,1 1 0,0-1 0,0 1 0,-1-1 0,1 1 0,-1-1 0,0 0 0,1 0 0,-1 1 0,0-1 0,0 0 0,1-4 0,3-5 0,0 0 0,-2 1 0,1-2 0,1-11 0,-3 16 0,-1 0 0,0 0 0,-1 0 0,0 0 0,0 0 0,0 0 0,-1 0 0,0 0 0,-1 0 0,1 0 0,-4-8 0,4 13 0,0 0 0,0 0 0,0 0 0,0 0 0,0 0 0,-1 1 0,1-1 0,-1 0 0,1 1 0,-1-1 0,1 1 0,-1-1 0,0 1 0,0 0 0,0 0 0,0 0 0,0 0 0,0 0 0,0 0 0,0 1 0,0-1 0,0 1 0,0-1 0,0 1 0,0 0 0,-1 0 0,1 0 0,0 0 0,0 0 0,0 0 0,0 1 0,-1-1 0,1 1 0,0-1 0,0 1 0,0 0 0,0 0 0,0 0 0,-3 2 0,-3 2 0,0 0 0,0 0 0,0 1 0,1 1 0,0-1 0,0 1 0,1 0 0,0 1 0,0 0 0,0 0 0,1 0 0,1 0 0,-1 1 0,1 0 0,-5 17 0,7-20 0,0 1 0,1 0 0,-1-1 0,2 1 0,-1 0 0,1 0 0,0 0 0,0 0 0,1 0 0,1 9 0,-1-12 0,1 0 0,-1 0 0,1 0 0,0 0 0,0 0 0,0-1 0,0 1 0,1 0 0,-1-1 0,1 0 0,0 0 0,0 0 0,0 0 0,0 0 0,1 0 0,-1-1 0,7 4 0,-1-2 0,1 0 0,0-1 0,0 1 0,0-2 0,1 0 0,-1 0 0,0-1 0,1 0 0,-1 0 0,1-1 0,10-2 0,-13 1 0,1 0 0,-1 0 0,1-1 0,-1 0 0,0 0 0,0-1 0,0 0 0,0-1 0,0 0 0,-1 0 0,1-1 0,-1 0 0,11-9 0,-17 13 0,0 0 0,0 0 0,0 1 0,0-1 0,0 0 0,-1 0 0,1 0 0,0 0 0,0 0 0,-1 0 0,1 0 0,-1 0 0,1 0 0,-1 0 0,1 0 0,-1 0 0,0-1 0,1 1 0,-1 0 0,0 0 0,0 0 0,0 0 0,0-1 0,0 1 0,0 0 0,0 0 0,0 0 0,-1-1 0,1 1 0,0 0 0,-1 0 0,1 0 0,-1 0 0,0-2 0,-1 1 0,0 1 0,0-1 0,0 1 0,0 0 0,0 0 0,-1 0 0,1 0 0,0 0 0,0 0 0,-1 1 0,1-1 0,0 1 0,-1 0 0,1-1 0,-1 1 0,1 0 0,-3 1 0,-35 4-1365,0 5-5461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8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123 310 24575,'-1'-4'0,"0"0"0,0 0 0,-1 0 0,1 0 0,-1 0 0,0 1 0,0-1 0,0 0 0,-6-6 0,8 10 0,-1-1 0,1 1 0,-1-1 0,0 1 0,1-1 0,-1 1 0,1 0 0,-1-1 0,0 1 0,0 0 0,1 0 0,-1 0 0,0-1 0,1 1 0,-1 0 0,0 0 0,0 0 0,1 0 0,-1 0 0,0 0 0,1 0 0,-3 1 0,2-1 0,-1 1 0,1 0 0,-1 0 0,0 0 0,1 0 0,0 0 0,-1 1 0,1-1 0,0 0 0,-1 1 0,1-1 0,0 1 0,-1 1 0,-8 15 0,1 1 0,1 0 0,0 0 0,1 1 0,2 0 0,0 0 0,1 1 0,1-1 0,0 1 0,2 35 0,1-44 0,1-1 0,0 0 0,1 0 0,1 0 0,0 0 0,0 0 0,1 0 0,0-1 0,7 14 0,-9-21 0,0 1 0,1-1 0,-1 0 0,0 1 0,1-1 0,0 0 0,0-1 0,0 1 0,0 0 0,0-1 0,0 0 0,1 0 0,-1 0 0,1 0 0,-1 0 0,1-1 0,0 1 0,0-1 0,0 0 0,0-1 0,0 1 0,0 0 0,0-1 0,0 0 0,0 0 0,0 0 0,0-1 0,0 1 0,4-2 0,0-1 0,1 0 0,-1 0 0,0-1 0,0 0 0,-1 0 0,1-1 0,-1 0 0,0 0 0,0-1 0,0 1 0,-1-2 0,0 1 0,0-1 0,-1 0 0,0 0 0,0 0 0,-1-1 0,5-8 0,-2-1 0,1 1 0,-2-1 0,-1-1 0,0 1 0,-1-1 0,0 0 0,1-32 0,-8 26 0,3 24 0,-1 0 0,1 0 0,0 0 0,-1 0 0,1 0 0,0 0 0,-1 0 0,1 0 0,0 0 0,-1 1 0,1-1 0,0 0 0,0 0 0,-1 0 0,1 0 0,0 1 0,-1-1 0,1 0 0,0 0 0,0 1 0,0-1 0,-1 0 0,1 0 0,0 1 0,0-1 0,0 0 0,0 1 0,-1-1 0,1 0 0,0 1 0,0-1 0,0 0 0,0 0 0,0 1 0,-15 44 0,14-39 0,0 0 0,1 0 0,-1 0 0,1 0 0,1 1 0,-1-1 0,1 0 0,0 0 0,0 0 0,1-1 0,0 1 0,3 8 0,-3-12 0,-1 1 0,1-1 0,0 1 0,-1-1 0,1 0 0,0 1 0,1-1 0,-1 0 0,0 0 0,1-1 0,-1 1 0,1 0 0,-1-1 0,1 0 0,0 1 0,0-1 0,-1 0 0,1 0 0,0-1 0,0 1 0,0-1 0,0 1 0,0-1 0,0 0 0,0 0 0,5-1 0,-5 1 0,0 0 0,0-1 0,0 1 0,0-1 0,0 0 0,-1 1 0,1-2 0,0 1 0,-1 0 0,1 0 0,-1-1 0,1 1 0,-1-1 0,1 0 0,-1 0 0,0 0 0,0 0 0,0 0 0,0 0 0,0 0 0,-1-1 0,1 1 0,-1-1 0,0 1 0,1-1 0,-1 0 0,0 0 0,0 1 0,-1-1 0,1 0 0,0-3 0,-1 1 0,1 0 0,-1 0 0,0 0 0,-1 0 0,1 0 0,-1 0 0,0 1 0,0-1 0,-1 0 0,1 0 0,-1 1 0,0-1 0,0 1 0,0-1 0,-1 1 0,0 0 0,-5-6 0,1 3 0,-1 1 0,0-1 0,0 2 0,-1-1 0,0 1 0,0 1 0,0-1 0,0 1 0,-1 1 0,-13-3 0,23 6 0,0 0 0,0 0 0,0 0 0,0 0 0,-1 0 0,1 0 0,0 0 0,0 0 0,0 0 0,0 0 0,0 0 0,0 0 0,-1 0 0,1 0 0,0 0 0,0 0 0,0-1 0,0 1 0,0 0 0,0 0 0,-1 0 0,1 0 0,0 0 0,0 0 0,0 0 0,0 0 0,0 0 0,0 0 0,0 0 0,0-1 0,0 1 0,0 0 0,-1 0 0,1 0 0,0 0 0,0 0 0,0 0 0,0-1 0,0 1 0,0 0 0,0 0 0,0 0 0,0 0 0,0 0 0,0 0 0,0-1 0,0 1 0,0 0 0,0 0 0,0 0 0,0 0 0,0 0 0,0 0 0,0-1 0,1 1 0,-1 0 0,0 0 0,0 0 0,0 0 0,11-6 0,24-4 0,-30 8 0,85-28 0,10-3 0,-96 32 0,0 0 0,0 0 0,0 1 0,0-1 0,0 1 0,0 0 0,0 1 0,0-1 0,0 0 0,-1 1 0,1 0 0,0 0 0,0 0 0,0 1 0,-1-1 0,1 1 0,-1 0 0,1 0 0,-1 0 0,4 3 0,2 3 0,0 1 0,-1 0 0,0 1 0,13 20 0,16 18 0,-36-47 0,0 0 0,-1 0 0,1 0 0,0 0 0,0-1 0,0 1 0,-1 0 0,1 0 0,0-1 0,0 1 0,0 0 0,0-1 0,0 1 0,0-1 0,0 0 0,1 1 0,-1-1 0,0 0 0,0 0 0,0 1 0,0-1 0,0 0 0,0 0 0,1 0 0,-1 0 0,0-1 0,0 1 0,2-1 0,-1 0 0,-1 0 0,1 0 0,-1-1 0,1 1 0,-1-1 0,0 0 0,1 1 0,-1-1 0,0 0 0,0 0 0,0 1 0,0-1 0,0 0 0,0-3 0,3-9 0,0-1 0,-1 1 0,1-18 0,-4 32 0,1-32 0,-2 26 0,1-1 0,0 1 0,0-1 0,1 1 0,0 0 0,0-1 0,0 1 0,1 0 0,0 0 0,0-1 0,3-5 0,-4 11 0,-1 1 0,1 0 0,0-1 0,-1 1 0,1 0 0,-1 0 0,1-1 0,0 1 0,-1 0 0,1 0 0,0 0 0,-1 0 0,1 0 0,0 0 0,-1 0 0,1 0 0,-1 0 0,1 0 0,0 0 0,-1 1 0,1-1 0,0 0 0,-1 0 0,1 1 0,-1-1 0,1 0 0,-1 1 0,1-1 0,-1 0 0,1 1 0,-1-1 0,2 1 0,18 18 0,-18-16 0,9 8 0,1 0 0,0-1 0,0 0 0,1-1 0,27 15 0,-37-23 0,1 1 0,-1-1 0,1 0 0,-1 0 0,1 0 0,-1 0 0,1-1 0,-1 0 0,1 1 0,0-1 0,-1 0 0,1-1 0,6 0 0,-8 0 0,1 0 0,0-1 0,-1 1 0,1 0 0,-1-1 0,1 0 0,-1 0 0,0 0 0,0 0 0,1 0 0,-2 0 0,1 0 0,0 0 0,0-1 0,-1 1 0,1-1 0,-1 0 0,0 1 0,2-6 0,0 0 0,-1-2 0,0 1 0,0 0 0,-1 0 0,0-1 0,-1-9 0,6-35 0,-6 54 0,0-1 0,0 0 0,0 1 0,0-1 0,1 0 0,-1 1 0,0-1 0,1 1 0,-1-1 0,0 1 0,1-1 0,-1 0 0,1 1 0,-1-1 0,1 1 0,-1 0 0,1-1 0,-1 1 0,1-1 0,-1 1 0,1 0 0,-1-1 0,1 1 0,0 0 0,-1 0 0,1-1 0,0 1 0,-1 0 0,1 0 0,0 0 0,-1 0 0,1 0 0,0 0 0,-1 0 0,1 0 0,0 0 0,-1 0 0,1 1 0,0-1 0,-1 0 0,1 0 0,0 0 0,0 1 0,32 18 0,-20-11 0,-6-4 0,0-1 0,0 0 0,0 0 0,0-1 0,13 3 0,-19-4 0,1-1 0,0 0 0,-1 0 0,1 0 0,0 0 0,-1 0 0,1 0 0,0 0 0,-1 0 0,1-1 0,0 1 0,-1-1 0,1 1 0,-1-1 0,1 0 0,-1 1 0,1-1 0,-1 0 0,1 0 0,-1 0 0,0 0 0,0 0 0,1-1 0,-1 1 0,0 0 0,0 0 0,0-1 0,0 1 0,-1-1 0,1 1 0,1-4 0,1-4 0,-1 0 0,1 0 0,-2 0 0,1 0 0,-1 0 0,-1-1 0,0 1 0,0 0 0,-1-1 0,0 1 0,-1 0 0,1 0 0,-7-17 0,8 26 0,0 0 0,0 0 0,0 1 0,0-1 0,0 0 0,0 0 0,0 0 0,0 0 0,0 0 0,0 1 0,0-1 0,-1 0 0,1 0 0,0 0 0,0 0 0,0 0 0,0 0 0,0 0 0,0 1 0,0-1 0,0 0 0,0 0 0,-1 0 0,1 0 0,0 0 0,0 0 0,0 0 0,0 0 0,0 0 0,0 0 0,-1 0 0,1 0 0,0 0 0,0 0 0,0 0 0,0 0 0,0 0 0,-1 0 0,1 0 0,0 0 0,0 0 0,0 0 0,0 0 0,0 0 0,0 0 0,-1 0 0,1 0 0,0 0 0,0 0 0,0 0 0,0 0 0,0 0 0,0 0 0,-1 0 0,1-1 0,0 1 0,0 0 0,0 18 0,7 22 0,2 0 0,19 53 0,39 78 0,-37-98 0,194 477 0,-212-519 0,-12-31-30,0 0 0,0 0-1,0 0 1,0 1 0,0-1-1,1 0 1,-1 0 0,0 0-1,0 1 1,0-1 0,0 0-1,0 0 1,0 0 0,0 1-1,0-1 1,0 0-1,0 0 1,0 0 0,0 1-1,0-1 1,0 0 0,0 0-1,0 0 1,0 1 0,0-1-1,0 0 1,0 0 0,0 0-1,0 1 1,0-1 0,0 0-1,-1 0 1,1 0 0,0 1-1,0-1 1,0 0 0,0 0-1,0 0 1,-1 0 0,1 0-1,0 1 1,0-1 0,0 0-1,-1 0 1,-7-5-6796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9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18 479 24575,'-5'-30'0,"-7"-70"0,11 88 0,1-1 0,1 0 0,0 1 0,0-1 0,6-20 0,-6 30 0,-1 0 0,1 0 0,0 0 0,0 1 0,0-1 0,1 0 0,-1 1 0,1-1 0,-1 0 0,1 1 0,0 0 0,0-1 0,0 1 0,0 0 0,1 0 0,-1 0 0,0 1 0,1-1 0,0 0 0,-1 1 0,1 0 0,0-1 0,-1 1 0,1 0 0,0 1 0,0-1 0,0 0 0,0 1 0,0 0 0,4-1 0,-3 2 0,0-1 0,0 1 0,0 0 0,-1 0 0,1 1 0,0-1 0,0 1 0,-1-1 0,1 1 0,-1 0 0,0 1 0,0-1 0,1 1 0,-1-1 0,-1 1 0,1 0 0,0 0 0,-1 0 0,1 0 0,-1 0 0,0 1 0,2 4 0,0 0 0,-1 0 0,0 1 0,0 0 0,-1-1 0,0 1 0,0 0 0,-1 0 0,0 0 0,-1 15 0,-1-20 0,1 1 0,-1 0 0,1 0 0,-1 0 0,-1-1 0,1 1 0,-1-1 0,0 1 0,0-1 0,0 1 0,0-1 0,-1 0 0,0 0 0,0 0 0,0-1 0,0 1 0,-1-1 0,1 1 0,-5 2 0,8-6 0,-1 1 0,1-1 0,0 1 0,-1-1 0,1 0 0,0 1 0,-1-1 0,1 1 0,0-1 0,-1 0 0,1 0 0,-1 1 0,1-1 0,-1 0 0,1 0 0,-1 0 0,1 1 0,-1-1 0,1 0 0,-1 0 0,1 0 0,-1 0 0,1 0 0,-1 0 0,1 0 0,-1 0 0,1 0 0,-1 0 0,1 0 0,-1 0 0,1 0 0,-1-1 0,1 1 0,-1 0 0,1 0 0,0-1 0,-1 1 0,1 0 0,-1 0 0,1-1 0,0 1 0,-1-1 0,1 0 0,0-1 0,0 1 0,0-1 0,0 1 0,0 0 0,0-1 0,1 1 0,-1-1 0,0 1 0,1 0 0,-1-1 0,1 1 0,0 0 0,-1 0 0,3-3 0,13-18 0,2 0 0,37-37 0,-32 37 0,-2-1 0,25-33 0,-41 48 0,0 0 0,0 0 0,-1-1 0,0 0 0,0 0 0,-1 0 0,0 0 0,0 0 0,-1-1 0,-1 1 0,2-18 0,-3 24 0,-1 0 0,1-1 0,0 1 0,-1 0 0,0 0 0,0 0 0,0 0 0,0-1 0,0 1 0,0 0 0,-1 1 0,0-1 0,1 0 0,-1 0 0,0 1 0,0-1 0,-1 1 0,1 0 0,0-1 0,-1 1 0,0 0 0,1 0 0,-1 1 0,0-1 0,0 1 0,0-1 0,-5-1 0,6 3 0,-1-1 0,1 0 0,-1 1 0,1 0 0,-1-1 0,1 1 0,-1 0 0,0 1 0,1-1 0,-1 0 0,1 1 0,-1-1 0,1 1 0,-1 0 0,1 0 0,0 0 0,-1 0 0,1 0 0,0 0 0,0 1 0,0-1 0,0 1 0,0-1 0,0 1 0,0 0 0,0 0 0,1 0 0,-1 0 0,1 0 0,-1 0 0,1 0 0,0 1 0,0-1 0,0 0 0,-1 3 0,-1 4 0,1 0 0,0 0 0,1 1 0,0-1 0,0 0 0,1 0 0,0 1 0,1-1 0,0 0 0,0 0 0,1 0 0,0 0 0,1 0 0,0 0 0,0 0 0,1-1 0,0 0 0,0 1 0,1-1 0,0-1 0,12 14 0,-11-13 0,0-1 0,1 0 0,0 0 0,0-1 0,1 0 0,0 0 0,0-1 0,0 0 0,1 0 0,-1-1 0,1 0 0,0-1 0,0 0 0,1 0 0,-1-1 0,1 0 0,-1-1 0,1 0 0,-1 0 0,1-1 0,9-1 0,-14 0 0,-1 1 0,1-2 0,-1 1 0,0 0 0,1-1 0,-1 0 0,0 0 0,0 0 0,0 0 0,0-1 0,-1 1 0,1-1 0,-1 0 0,1 0 0,-1-1 0,0 1 0,0 0 0,-1-1 0,1 0 0,-1 0 0,0 0 0,0 0 0,0 0 0,0 0 0,-1 0 0,1-1 0,-1 1 0,1-6 0,-1 1 0,0 1 0,-1 0 0,1-1 0,-2 1 0,1 0 0,-1-1 0,0 1 0,-1 0 0,0 0 0,0 0 0,-1 0 0,0 0 0,0 1 0,-8-13 0,11 19 0,-1-1 0,0 1 0,0 0 0,0-1 0,0 1 0,0 0 0,0-1 0,0 1 0,-1 0 0,1 0 0,0 0 0,-1 0 0,1 0 0,-1 0 0,1 1 0,-1-1 0,1 0 0,-1 1 0,1-1 0,-1 1 0,0 0 0,1-1 0,-1 1 0,0 0 0,1 0 0,-1 0 0,-2 0 0,2 1 0,0 0 0,0 0 0,0 0 0,1 0 0,-1 0 0,0 0 0,1 1 0,-1-1 0,1 0 0,-1 1 0,1-1 0,0 1 0,-1 0 0,1-1 0,0 1 0,0 0 0,0 0 0,0 0 0,1 0 0,-1 0 0,0 0 0,0 2 0,-1 3 0,1 0 0,-1 1 0,1-1 0,1 1 0,-1 0 0,1-1 0,0 1 0,1-1 0,0 1 0,0-1 0,3 9 0,-3-12 0,1 1 0,0-1 0,0 1 0,0-1 0,1 0 0,0 0 0,-1 0 0,1 0 0,1-1 0,-1 1 0,1-1 0,-1 1 0,1-1 0,0 0 0,0-1 0,0 1 0,0-1 0,7 3 0,0-1 0,0 0 0,-1 0 0,1-2 0,0 1 0,1-1 0,-1-1 0,0 0 0,1-1 0,-1 0 0,0 0 0,1-2 0,19-3 0,-24 3 0,0 0 0,0-1 0,0 0 0,-1 0 0,1 0 0,-1 0 0,0-1 0,0 0 0,0-1 0,-1 1 0,0-1 0,1 0 0,-2-1 0,1 1 0,0-1 0,-1 0 0,0 0 0,-1 0 0,1 0 0,-1-1 0,2-8 0,1-8 0,-1-1 0,-1 0 0,-1 0 0,-1 0 0,-1 0 0,-4-45 0,-19 192 0,-9 37 0,31-160 0,0 0 0,0 0 0,0 0 0,0 0 0,0 0 0,0 0 0,0 0 0,-1 0 0,1 0 0,0 0 0,0 0 0,0 0 0,0 0 0,0 0 0,0 0 0,0 0 0,0 0 0,0 0 0,0 0 0,-1 0 0,1 0 0,0 0 0,0 0 0,0 0 0,0 0 0,0 0 0,0 0 0,0 0 0,0 0 0,0 0 0,0 0 0,0 0 0,0 0 0,0 0 0,0 0 0,-1 0 0,1 0 0,0 0 0,0 1 0,0-1 0,0 0 0,0 0 0,0 0 0,0 0 0,0 0 0,0 0 0,0 0 0,0 0 0,0 0 0,0 0 0,0 0 0,0 1 0,0-1 0,0 0 0,0 0 0,0 0 0,0 0 0,0 0 0,-2-11 0,1-17 0,0-13 0,0-1 0,4-46 0,-3 88 0,0-1 0,0 1 0,0-1 0,0 1 0,0-1 0,0 1 0,0 0 0,0-1 0,0 1 0,0-1 0,0 1 0,0-1 0,0 1 0,0-1 0,1 1 0,-1 0 0,0-1 0,0 1 0,0-1 0,1 1 0,-1 0 0,0-1 0,1 1 0,-1 0 0,0-1 0,1 1 0,-1 0 0,0 0 0,1-1 0,-1 1 0,1 0 0,-1 0 0,0 0 0,1-1 0,-1 1 0,1 0 0,-1 0 0,1 0 0,-1 0 0,0 0 0,1 0 0,-1 0 0,1 0 0,-1 0 0,1 0 0,-1 0 0,1 0 0,-1 0 0,1 0 0,-1 1 0,0-1 0,1 0 0,-1 0 0,1 0 0,-1 1 0,0-1 0,1 0 0,-1 1 0,0-1 0,1 0 0,-1 0 0,0 1 0,1-1 0,-1 1 0,23 24 0,7 16-119,-11-14-88,1 0-1,2-2 0,0 0 0,1-1 1,48 36-1,-41-41-6618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7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0 449 24575,'1'-11'0,"1"0"0,0-1 0,0 1 0,1 0 0,0 0 0,1 0 0,1 0 0,-1 1 0,2-1 0,-1 1 0,2 1 0,-1-1 0,1 1 0,0 0 0,1 1 0,0-1 0,12-8 0,7-5 0,1 0 0,1 2 0,1 2 0,46-22 0,-24 16 0,2 3 0,0 2 0,2 3 0,83-15 0,-55 19 0,1 4 0,117 4 0,-193 4 0,0 0 0,0 1 0,0 0 0,0 0 0,13 5 0,-19-5 0,0 1 0,0-1 0,0 1 0,0-1 0,0 1 0,0 0 0,-1 0 0,1 1 0,-1-1 0,0 0 0,1 1 0,-1 0 0,0-1 0,-1 1 0,1 0 0,0 0 0,1 5 0,13 22-1365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9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24575,'-5'0'0,"-1"4"0,0 7 0,6 0 0,3 4 0,0-6 0,1-9 0,-1-8 0,-1-8 0,-1 4 0,0 8 0,-1 9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0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18 24575,'-5'-9'0,"-5"2"0,-2 6 0,2 8 0,7 2 0,8 1 0,4-7 0,-1-8 0,-1-8 0,-1 4 0,-3 11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0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82 24575,'-9'-4'0,"2"-2"0,6 0 0,7 6 0,8 3 0,2 5 0,1 1 0,0-5 0,-5-8 0,-3-7 0,-9-7 0,-3-4 0,-7 1 0,-1 9 0,2 11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1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24575,'0'123'0,"25"179"0,-21-397 0,20-271 0,-23 360 0,-1 1 0,1-1 0,0 0 0,0 1 0,1-1 0,2-5 0,-4 11 0,0-1 0,0 1 0,0 0 0,1-1 0,-1 1 0,0 0 0,0-1 0,0 1 0,1 0 0,-1 0 0,0-1 0,0 1 0,1 0 0,-1 0 0,0 0 0,1-1 0,-1 1 0,0 0 0,1 0 0,-1 0 0,0 0 0,1 0 0,-1 0 0,0-1 0,1 1 0,-1 0 0,1 0 0,-1 0 0,0 0 0,1 0 0,-1 0 0,0 0 0,1 1 0,1 0 0,-1 0 0,1 0 0,-1 0 0,1 0 0,-1 1 0,0-1 0,0 0 0,1 1 0,-1-1 0,0 1 0,1 2 0,38 72 58,43 115 0,-12-24-1539,-57-139-5345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1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24575,'36'-18'0,"25"-10"0,15-5 0,4-1 0,-12 5-8191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1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97 419 24575,'-5'22'0,"-1"17"0,5 10 0,3 1 0,4 1 0,7-3 0,1-15 0,-3-13-8191</inkml:trace>
  <inkml:trace contextRef="#ctx0" brushRef="#br0" timeOffset="1">17 0 24575,'-8'32'0,"0"22"0,7 17 0,8 9 0,3-10-8191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2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43 247 24575,'21'-49'0,"-7"20"0,-1 0 0,-2-1 0,11-44 0,-21 73 0,-1 0 0,0-1 0,1 1 0,-1 0 0,0-1 0,0 1 0,0 0 0,0-1 0,0 1 0,0 0 0,0-1 0,-1 1 0,1 0 0,0-1 0,-1 1 0,1 0 0,-1 0 0,1-1 0,-1 1 0,0 0 0,1 0 0,-3-2 0,2 2 0,0 1 0,0-1 0,0 1 0,-1-1 0,1 1 0,0-1 0,-1 1 0,1 0 0,0 0 0,-1-1 0,1 1 0,0 0 0,-1 0 0,1 0 0,0 1 0,-1-1 0,1 0 0,-2 1 0,-3 1 0,0 0 0,0 0 0,0 0 0,1 1 0,-1 0 0,1 0 0,0 1 0,-7 4 0,9-5 0,0 0 0,0-1 0,0 2 0,1-1 0,-1 0 0,1 0 0,0 1 0,0-1 0,0 1 0,0 0 0,0 0 0,1 0 0,0 0 0,0 0 0,-1 5 0,2-6 0,0 0 0,0 0 0,1 0 0,-1 0 0,1 0 0,0 0 0,0 0 0,0 0 0,0-1 0,0 1 0,1 0 0,-1-1 0,1 1 0,0-1 0,0 1 0,0-1 0,0 0 0,0 1 0,0-1 0,5 3 0,12 8 0,0 0 0,35 16 0,-33-18 0,0 0 0,25 19 0,-44-29 0,0 0 0,0 1 0,-1-1 0,1 0 0,-1 0 0,1 1 0,-1-1 0,1 1 0,-1-1 0,0 1 0,0 0 0,0-1 0,0 1 0,0 0 0,0 0 0,0 0 0,0 0 0,-1 0 0,1 0 0,-1 0 0,0 0 0,1 0 0,-1 0 0,0 0 0,0 3 0,-2-2 0,0 1 0,0-1 0,1 0 0,-2 0 0,1 0 0,0 0 0,-1-1 0,1 1 0,-1 0 0,0-1 0,0 0 0,0 0 0,0 0 0,-5 3 0,-116 58-1365,55-33-5461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2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1 140 24575,'1'-1'0,"0"1"0,0-1 0,0 1 0,1-1 0,-1 1 0,0-1 0,0 1 0,1-1 0,-1 1 0,0 0 0,1 0 0,-1 0 0,0 0 0,1 0 0,-1 0 0,0 0 0,0 0 0,1 0 0,-1 1 0,0-1 0,1 1 0,-1-1 0,0 1 0,0-1 0,0 1 0,0-1 0,1 1 0,-1 0 0,0 0 0,0 0 0,0 0 0,-1 0 0,3 1 0,31 35 0,-22-18 0,-1 0 0,14 29 0,-17-30 0,2 1 0,21 31 0,-31-51 0,0 1 0,0 0 0,0 0 0,0 0 0,0 0 0,1 0 0,-1 0 0,0 0 0,0-1 0,0 1 0,0 0 0,0 0 0,0 0 0,0 0 0,0 0 0,0 0 0,0 0 0,0 0 0,0 0 0,0 0 0,1 0 0,-1-1 0,0 1 0,0 0 0,0 0 0,0 0 0,0 0 0,0 0 0,0 0 0,1 0 0,-1 0 0,0 0 0,0 0 0,0 0 0,0 0 0,0 0 0,0 0 0,0 0 0,1 0 0,-1 0 0,0 0 0,0 0 0,0 0 0,0 0 0,0 0 0,0 1 0,0-1 0,0 0 0,1 0 0,-1 0 0,0 0 0,0 0 0,0 0 0,0 0 0,0 0 0,0 0 0,0 0 0,0 1 0,0-1 0,0 0 0,0 0 0,0 0 0,0 0 0,0 0 0,0 0 0,0 0 0,0 0 0,0 1 0,0-16 0,-6-18 0,2 16 0,-6-18 0,2 0 0,2 0 0,1-1 0,-1-42 0,6 75 5,1 0-1,-1 1 1,0-1-1,1 0 0,0 0 1,0 1-1,-1-1 1,1 0-1,1 1 1,-1-1-1,0 1 0,1-1 1,-1 1-1,1 0 1,0 0-1,0-1 1,0 1-1,0 0 1,0 1-1,0-1 0,0 0 1,1 1-1,-1-1 1,1 1-1,-1 0 1,5-2-1,3 0-252,0 0 1,0 1-1,0 0 1,1 1-1,19 0 1,3 2-6579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3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49 447 24575,'1'4'0,"-1"-1"0,1 1 0,-1-1 0,1 1 0,0-1 0,1 1 0,-1-1 0,0 0 0,1 0 0,0 0 0,0 1 0,0-2 0,0 1 0,0 0 0,5 4 0,-7-7 0,1 1 0,0 0 0,0-1 0,0 1 0,0 0 0,0-1 0,0 1 0,0-1 0,0 1 0,0-1 0,0 0 0,0 1 0,0-1 0,0 0 0,0 0 0,0 0 0,0 0 0,0 0 0,0 0 0,2 0 0,-1-1 0,-1 0 0,0 1 0,1-1 0,-1 0 0,0 0 0,0 0 0,0 0 0,0 0 0,0 0 0,0 0 0,0-1 0,0 1 0,0 0 0,0-1 0,0 1 0,-1 0 0,1-1 0,-1 1 0,1-3 0,1-2 0,0 0 0,0 0 0,-1-1 0,0 1 0,-1-1 0,1 1 0,-1 0 0,-1-1 0,0-6 0,1 11 0,0 0 0,0 0 0,-1 1 0,1-1 0,-1 0 0,1 0 0,-1 1 0,0-1 0,1 0 0,-1 1 0,0-1 0,0 1 0,0-1 0,0 1 0,-1-1 0,1 1 0,0 0 0,0-1 0,-1 1 0,1 0 0,-1 0 0,1 0 0,-1 0 0,0 0 0,1 1 0,-1-1 0,0 0 0,1 1 0,-1-1 0,0 1 0,0 0 0,0-1 0,0 1 0,1 0 0,-5 1 0,3-1 0,-1 1 0,1 1 0,-1-1 0,1 1 0,0-1 0,0 1 0,-1 0 0,1 0 0,0 0 0,1 0 0,-1 1 0,0-1 0,1 1 0,-1 0 0,1 0 0,0 0 0,0 0 0,0 0 0,0 0 0,1 1 0,-3 6 0,1-3 0,0 0 0,0 0 0,1 0 0,0 0 0,1 1 0,0-1 0,0 1 0,0 0 0,2 12 0,0-16 0,0 0 0,0 1 0,1-1 0,0-1 0,0 1 0,0 0 0,0 0 0,1-1 0,-1 1 0,1-1 0,0 0 0,0 0 0,0 0 0,0 0 0,1 0 0,-1-1 0,1 1 0,0-1 0,0 0 0,0 0 0,0 0 0,0-1 0,0 0 0,8 2 0,0 0 0,1 0 0,0-1 0,0 0 0,0-1 0,0-1 0,0 0 0,14-3 0,-11 0 0,0 0 0,0-2 0,0 0 0,-1-1 0,0-1 0,0 0 0,0-1 0,20-14 0,-24 14 0,-1 1 0,-1-2 0,1 1 0,-1-1 0,-1 0 0,0-1 0,0 0 0,-1 0 0,0-1 0,0 0 0,7-19 0,-12 25 0,0-1 0,-1 1 0,1-1 0,-1 1 0,0-1 0,-1 1 0,1-1 0,-1 1 0,0-1 0,-1 0 0,-1-7 0,2 11 0,-1-1 0,0 1 0,0 0 0,0-1 0,-1 1 0,1 0 0,0 0 0,-1 0 0,0 0 0,1 0 0,-1 0 0,0 0 0,0 1 0,0-1 0,0 1 0,0-1 0,0 1 0,-1 0 0,1 0 0,0 0 0,-1 0 0,1 0 0,0 0 0,-1 1 0,1-1 0,-5 1 0,2-1 0,0 1 0,-1 1 0,1-1 0,-1 1 0,1 0 0,0 0 0,-1 1 0,1-1 0,0 1 0,0 0 0,0 1 0,1-1 0,-1 1 0,0 0 0,1 0 0,0 0 0,-1 1 0,2-1 0,-8 9 0,9-10 0,-1 1 0,0 0 0,1 0 0,-1 1 0,1-1 0,0 0 0,0 1 0,1 0 0,-1-1 0,1 1 0,-1 0 0,1 0 0,0-1 0,1 1 0,-1 0 0,1 0 0,0 0 0,0 0 0,0 0 0,0 0 0,0 0 0,1 0 0,0 0 0,0 0 0,0 0 0,0-1 0,3 6 0,-3-7 0,0-1 0,-1 1 0,1-1 0,0 0 0,0 1 0,-1-1 0,1 0 0,0 0 0,0 0 0,1 1 0,-1-1 0,0 0 0,0 0 0,0-1 0,1 1 0,-1 0 0,0 0 0,1-1 0,-1 1 0,1-1 0,-1 1 0,1-1 0,-1 1 0,1-1 0,-1 0 0,1 0 0,-1 0 0,1 0 0,-1 0 0,1 0 0,0 0 0,-1 0 0,1-1 0,-1 1 0,1-1 0,-1 1 0,0-1 0,1 0 0,-1 1 0,3-2 0,-1-1 0,0 0 0,0 0 0,0 0 0,0 0 0,0 0 0,0 0 0,-1-1 0,1 0 0,-1 1 0,0-1 0,0 0 0,-1 0 0,2-6 0,-2 9 0,-1 0 0,0-1 0,0 1 0,1 0 0,-1 0 0,0 0 0,1-1 0,0 1 0,-1 0 0,1 0 0,-1 0 0,1 0 0,0 0 0,0 0 0,1-2 0,11 9 0,9 7 0,-15-10 0,0 0 0,0-1 0,0 0 0,0-1 0,1 1 0,-1-1 0,1-1 0,-1 1 0,1-1 0,-1-1 0,0 1 0,1-1 0,-1-1 0,0 1 0,1-1 0,-1-1 0,0 1 0,0-1 0,-1 0 0,1-1 0,0 1 0,9-9 0,-10 7 0,0-1 0,0 0 0,0 0 0,-1-1 0,0 0 0,0 0 0,0 0 0,-1 0 0,0-1 0,-1 0 0,0 1 0,0-1 0,0 0 0,-1-1 0,-1 1 0,1 0 0,-1-1 0,-1 1 0,0-15 0,-1 7 0,0 1 0,-2-1 0,0 1 0,-1 0 0,0 0 0,-1 0 0,-1 1 0,0-1 0,-1 2 0,-1-1 0,-13-18 0,20 30 0,-1 0 0,0-1 0,0 1 0,0 0 0,0 0 0,0 1 0,0-1 0,0 0 0,-1 1 0,1-1 0,-5-1 0,6 3 0,0 0 0,1 0 0,-1 0 0,0 0 0,0 0 0,0 0 0,0 1 0,0-1 0,0 0 0,1 0 0,-1 1 0,0-1 0,0 0 0,0 1 0,1-1 0,-1 1 0,0-1 0,1 1 0,-1-1 0,0 1 0,1-1 0,-1 1 0,1 0 0,-1-1 0,1 1 0,-1 0 0,1 0 0,-1-1 0,1 1 0,0 0 0,-1 0 0,1 0 0,0 0 0,0-1 0,-1 1 0,1 0 0,0 0 0,0 2 0,-1 7 0,-1 1 0,2 0 0,-1-1 0,2 1 0,-1 0 0,1-1 0,1 1 0,0 0 0,0-1 0,1 0 0,6 14 0,8 16 0,31 53 0,-40-76 0,103 154-1365,-83-133-5461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4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24575,'0'-4'0,"0"2"0,0 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6 24575,'-18'-6'0,"18"6"0,0 0 0,0 0 0,0 0 0,0 0 0,-1 0 0,1 0 0,0 0 0,0 0 0,0 0 0,0 0 0,0 1 0,-1-1 0,1 0 0,0 0 0,0 0 0,0 0 0,0 0 0,0 0 0,0 0 0,-1 0 0,1 1 0,0-1 0,0 0 0,0 0 0,0 0 0,0 0 0,0 0 0,0 1 0,0-1 0,0 0 0,0 0 0,0 0 0,0 0 0,0 1 0,0-1 0,0 0 0,0 0 0,0 0 0,0 0 0,0 1 0,0-1 0,0 0 0,0 0 0,0 0 0,0 0 0,0 0 0,0 1 0,1 1 0,1 0 0,-1 1 0,0-1 0,1 0 0,0 0 0,-1 0 0,1-1 0,0 1 0,0 0 0,0-1 0,3 3 0,12 5 0,0 0 0,1-1 0,26 9 0,10 3 0,-53-19 0,1 0 0,0-1 0,-1 1 0,1 0 0,-1 0 0,1 0 0,-1 0 0,1 0 0,-1 0 0,0 1 0,0-1 0,1 0 0,-1 1 0,0-1 0,1 3 0,-2-3 0,1 0 0,-1 0 0,0 0 0,0 0 0,0 0 0,0 0 0,0 1 0,0-1 0,0 0 0,0 0 0,0 0 0,0 0 0,-1 0 0,1 0 0,0 0 0,-1 0 0,1 0 0,-1 0 0,0 1 0,-4 4 0,1 0 0,-2 0 0,1 0 0,-1-1 0,-11 9 0,3-3 0,-17 16-118,-47 43 367,71-62-436,0 0 0,0 0 0,1 1 0,0 0 0,1 0 0,0 0 0,-6 17 0,4-4-6639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57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2706 24575,'8'0'0,"-1"-2"0,1 1 0,0-1 0,-1 0 0,1 0 0,-1-1 0,0 0 0,1-1 0,-1 1 0,-1-1 0,1-1 0,-1 1 0,0-1 0,0 0 0,0-1 0,0 1 0,-1-1 0,0 0 0,5-8 0,8-12 0,-1-1 0,-2-1 0,18-40 0,21-65 0,21-44 0,-60 148 0,1 0 0,1 1 0,41-49 0,-1 19 0,1 2 0,69-48 0,85-82 0,-204 177 0,185-180 0,-162 163 0,1 1 0,1 2 0,1 2 0,63-31 0,-6 15 0,160-42 0,104-1 0,-197 46 0,-37 7 0,50-11 0,223-23 0,-133 21 0,-110 13 0,299-34 0,69-14 0,-268 15 0,-178 41 0,83-34 0,-102 35 0,0-3 0,69-38 0,-92 43 0,-11 6 0,-1-1 0,0-1 0,-1-1 0,0 0 0,-1-2 0,0 0 0,-1 0 0,-1-2 0,0 0 0,14-22 0,-15 16 0,2 2 0,1-1 0,1 2 0,0 1 0,1 0 0,33-24 0,-48 40 0,38-29 0,-39 30 0,-1 0 0,0 0 0,1 0 0,-1 0 0,0-1 0,0 1 0,-1-1 0,1 0 0,0 1 0,-1-1 0,1 0 0,-1 0 0,1-4 0,-2 7 0,0-1 0,0 1 0,0-1 0,0 0 0,-1 1 0,1-1 0,0 1 0,0-1 0,0 1 0,-1-1 0,1 1 0,0-1 0,0 1 0,-1-1 0,1 1 0,-1-1 0,1 1 0,0 0 0,-1-1 0,1 1 0,-1 0 0,1-1 0,-1 1 0,1 0 0,-1-1 0,1 1 0,-1 0 0,1 0 0,-1 0 0,0-1 0,1 1 0,-1 0 0,1 0 0,-1 0 0,1 0 0,-1 0 0,0 0 0,1 0 0,-1 0 0,1 1 0,-1-1 0,0 0 0,-34 6 0,25-3 0,-83 5 0,134-20 0,-30 8 0,-1 0 0,1 0 0,0 1 0,0 1 0,1 0 0,22-2 0,-31 5 0,0 0 0,-1 0 0,1 0 0,0 1 0,-1-1 0,1 1 0,-1-1 0,1 1 0,-1 0 0,0 0 0,1 0 0,-1 0 0,0 0 0,0 0 0,-1 1 0,1-1 0,0 1 0,-1-1 0,0 1 0,1 0 0,-1-1 0,0 1 0,0 0 0,0 3 0,4 13 0,0-1 0,2 31 0,-6-38 0,8 71-1365,-4 0-5461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4:34.149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89 2,'-73'0,"58"0,49 0,152-2,208 4,-247 11,26 0,-114-12,337 14,-115-6,-104-6,-20 9,27 1,431-13,-602 0,1-1,0 0,-1 0,1-2,-1 0,1 0,-1-1,0-1,22-10,-35 15,-1 0,1 0,0 0,-1 0,1 0,0 0,0 0,-1 0,1 0,0 0,0 0,-1-1,1 1,0 0,0 0,-1 0,1 0,0 0,0 0,-1-1,1 1,0 0,0 0,0 0,-1-1,1 1,0 0,0 0,0 0,0-1,0 1,-1 0,1 0,0-1,0 1,0 0,0 0,0-1,0 1,0 0,0-1,0 1,0 0,0 0,0-1,0 1,0 0,0 0,0-1,1 1,-1 0,0 0,0-1,0 1,0 0,0 0,1-1,-1 1,0 0,0 0,0 0,1-1,-1 1,0 0,0 0,0 0,1 0,-16-4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4:36.351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54,'28'1,"0"2,28 6,38 3,229-11,-9 0,-163 12,39 1,-45-12,0-6,159-24,-158 1,-56 9,1 4,130-5,517 21,-715-2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4:37.734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0 105,'1312'0,"-928"-27,0 0,-337 27,88-14,-71 7,0 3,86 5,51-2,-106-11,-60 6,55-2,-13 8,-54 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4:49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42 107 24575,'-28'0'0,"14"0"0,32 0 0,92 1 0,129-3 0,-44-23 0,-125 13 0,96-3 0,-113 13 0,67-11 0,41-2 0,-19 3 0,-42 3 0,153 6 0,-131 5 0,-86-1 62,59 12-1,-58-7-805,53 2 0,-67-8-6082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8:04:29.071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1 190,'12'-1,"1"0,-1-1,22-6,22-4,131 11,-4-1,-119-10,-48 8,1 0,19-1,1 3,11 0,49-10,-34 4,0 3,117 6,-67 1,411-2,-503 1,0 1,38 10,-2-1,99 16,1-2,-10 1,-206-29,-82 7,76 8,48-8,1-1,-20 2,-60 9,65-8,-50 3,-521-8,287-3,289 3,0 2,-31 6,29-3,-44 2,40-6,-40 9,41-6,-44 3,-292-9,364 1,-1 0,0 0,0 0,1 0,-1-1,0 0,1 1,-1-2,0 1,1 0,-1-1,1 1,0-1,-6-4,6 3,1 1,0-1,0 0,0 0,0 0,1 0,-1-1,1 1,0 0,0-1,0 1,0-1,1 1,-1-1,1 1,0-5,-2-20,1-1,2 0,1 1,7-41,-8 66,0 0,0 0,0-1,1 1,0 0,-1 0,1 1,0-1,0 0,0 0,1 1,-1 0,1-1,-1 1,1 0,0 0,0 0,0 1,0-1,0 1,0-1,0 1,1 0,-1 0,6 0,7-1,1 1,0 0,-1 1,20 3,0-1,732 2,-414-6,-327 3,1 2,29 6,-27-3,43 1,-23-6,-4 0,0 1,47 9,-31-3,-1-3,122-5,-69-2,-96 2,-5-1,-1 1,1 0,0 1,0 1,24 6,-37-8,9 4,-9-4,0 0,0 0,1 0,-1 1,0-1,0 0,0 0,0 0,0 0,0 0,0 0,0 0,0 0,1 0,-1 1,0-1,0 0,0 0,0 0,0 0,0 0,0 0,0 1,0-1,0 0,0 0,0 0,0 0,0 0,0 1,0-1,0 0,0 0,0 0,0 0,0 0,0 0,-1 0,1 1,0-1,0 0,0 0,0 0,0 0,0 0,0 0,0 0,0 0,-1 0,1 1,0-1,0 0,0 0,0 0,0 0,0 0,-1 0,1 0,0 0,-9 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3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4 24575,'-3'-2'0,"1"1"0,-4 8 0,-14 31 0,-30 79 0,0 2 0,45-109 0,-4 10 0,-1-1 0,-1 1 0,0-2 0,-2 1 0,-27 30 0,40-49 4,-1 1 0,1 0-1,-1-1 1,0 1-1,1 0 1,-1-1 0,0 1-1,0-1 1,1 1 0,-1-1-1,0 1 1,0-1-1,0 0 1,0 1 0,0-1-1,1 0 1,-1 0 0,0 0-1,0 0 1,0 1 0,0-1-1,0 0 1,0-1-1,0 1 1,-1 0 0,1-1-85,0 0 0,0 1-1,0-1 1,1 0 0,-1 0 0,0 0 0,1 0 0,-1 0 0,0 0 0,1 0 0,-1 0 0,1 0-1,-1 0 1,1-1 0,0 1 0,0 0 0,-1-2 0,-2-20-6745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3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24575,'3'27'0,"2"0"0,15 50 0,-2-12 0,94 433 0,-109-484 0,-1-2 0,0-1 0,1 1 0,0-1 0,0 1 0,2-1 0,-1 0 0,12 18 0,-16-29 0,0 0 0,0 0 0,0 1 0,1-1 0,-1 0 0,0 0 0,0 0 0,0 0 0,1 0 0,-1 0 0,0 1 0,0-1 0,0 0 0,1 0 0,-1 0 0,0 0 0,0 0 0,1 0 0,-1 0 0,0 0 0,0 0 0,1 0 0,-1 0 0,0 0 0,0 0 0,1 0 0,-1 0 0,0 0 0,0 0 0,0-1 0,1 1 0,-1 0 0,0 0 0,0 0 0,0 0 0,1 0 0,-1 0 0,0-1 0,0 1 0,0 0 0,0 0 0,1 0 0,-1-1 0,0 1 0,0 0 0,0 0 0,0 0 0,0-1 0,0 1 0,0 0 0,0 0 0,1-1 0,-1 1 0,0 0 0,0 0 0,0-1 0,0 1 0,0 0 0,0 0 0,-1 0 0,1-1 0,0 1 0,0 0 0,0-1 0,3-17 0,-3 18 0,0-50-1365,0 26-5461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24575,'1'-2'0,"-1"1"0,0 0 0,1-1 0,-1 1 0,1 0 0,0-1 0,-1 1 0,1 0 0,0 0 0,0 0 0,0-1 0,0 1 0,0 0 0,2-1 0,-3 2 0,1 0 0,-1-1 0,1 1 0,-1 0 0,1 0 0,-1 0 0,1 0 0,-1 0 0,1 0 0,-1 0 0,1 0 0,-1 0 0,1 0 0,-1 0 0,1 0 0,-1 1 0,1-1 0,-1 0 0,0 0 0,1 0 0,-1 1 0,1-1 0,-1 0 0,1 0 0,-1 1 0,0-1 0,1 1 0,1 1 0,0 1 0,0 0 0,0-1 0,0 1 0,-1 0 0,1 0 0,-1 0 0,0 0 0,0 0 0,0 0 0,1 5 0,26 259 0,-26-229 0,2 36 0,-3-47 0,-1-23 0,0-10 0,0-15-1365,0-1-5461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5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24575,'53'-3'0,"107"-20"0,-98 13 0,27-5 0,745-93 0,-815 107 0,-3 1 0,-29 0 0,-22 0-1365,-7 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13AA72-4B27-4044-81D4-4B451894793F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474F536-02E3-4440-8C61-2D0918F60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9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01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86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4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4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06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70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47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18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62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14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9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5681-1AFF-42CB-8086-EFE1DD3C2965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customXml" Target="../ink/ink4.xml"/><Relationship Id="rId1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4.xml"/><Relationship Id="rId21" Type="http://schemas.openxmlformats.org/officeDocument/2006/relationships/image" Target="../media/image42.png"/><Relationship Id="rId42" Type="http://schemas.openxmlformats.org/officeDocument/2006/relationships/image" Target="../media/image52.png"/><Relationship Id="rId63" Type="http://schemas.openxmlformats.org/officeDocument/2006/relationships/customXml" Target="../ink/ink37.xml"/><Relationship Id="rId84" Type="http://schemas.openxmlformats.org/officeDocument/2006/relationships/image" Target="../media/image73.png"/><Relationship Id="rId138" Type="http://schemas.openxmlformats.org/officeDocument/2006/relationships/image" Target="../media/image100.png"/><Relationship Id="rId159" Type="http://schemas.openxmlformats.org/officeDocument/2006/relationships/customXml" Target="../ink/ink85.xml"/><Relationship Id="rId170" Type="http://schemas.openxmlformats.org/officeDocument/2006/relationships/image" Target="../media/image116.png"/><Relationship Id="rId107" Type="http://schemas.openxmlformats.org/officeDocument/2006/relationships/customXml" Target="../ink/ink59.xml"/><Relationship Id="rId11" Type="http://schemas.openxmlformats.org/officeDocument/2006/relationships/image" Target="../media/image37.png"/><Relationship Id="rId32" Type="http://schemas.openxmlformats.org/officeDocument/2006/relationships/image" Target="../media/image47.png"/><Relationship Id="rId53" Type="http://schemas.openxmlformats.org/officeDocument/2006/relationships/customXml" Target="../ink/ink32.xml"/><Relationship Id="rId74" Type="http://schemas.openxmlformats.org/officeDocument/2006/relationships/image" Target="../media/image68.png"/><Relationship Id="rId128" Type="http://schemas.openxmlformats.org/officeDocument/2006/relationships/image" Target="../media/image95.png"/><Relationship Id="rId149" Type="http://schemas.openxmlformats.org/officeDocument/2006/relationships/customXml" Target="../ink/ink80.xml"/><Relationship Id="rId5" Type="http://schemas.openxmlformats.org/officeDocument/2006/relationships/image" Target="../media/image34.png"/><Relationship Id="rId95" Type="http://schemas.openxmlformats.org/officeDocument/2006/relationships/customXml" Target="../ink/ink53.xml"/><Relationship Id="rId160" Type="http://schemas.openxmlformats.org/officeDocument/2006/relationships/image" Target="../media/image111.png"/><Relationship Id="rId22" Type="http://schemas.openxmlformats.org/officeDocument/2006/relationships/customXml" Target="../ink/ink16.xml"/><Relationship Id="rId43" Type="http://schemas.openxmlformats.org/officeDocument/2006/relationships/customXml" Target="../ink/ink27.xml"/><Relationship Id="rId64" Type="http://schemas.openxmlformats.org/officeDocument/2006/relationships/image" Target="../media/image63.png"/><Relationship Id="rId118" Type="http://schemas.openxmlformats.org/officeDocument/2006/relationships/image" Target="../media/image90.png"/><Relationship Id="rId139" Type="http://schemas.openxmlformats.org/officeDocument/2006/relationships/customXml" Target="../ink/ink75.xml"/><Relationship Id="rId85" Type="http://schemas.openxmlformats.org/officeDocument/2006/relationships/customXml" Target="../ink/ink48.xml"/><Relationship Id="rId150" Type="http://schemas.openxmlformats.org/officeDocument/2006/relationships/image" Target="../media/image106.png"/><Relationship Id="rId171" Type="http://schemas.openxmlformats.org/officeDocument/2006/relationships/customXml" Target="../ink/ink91.xml"/><Relationship Id="rId12" Type="http://schemas.openxmlformats.org/officeDocument/2006/relationships/customXml" Target="../ink/ink11.xml"/><Relationship Id="rId33" Type="http://schemas.openxmlformats.org/officeDocument/2006/relationships/customXml" Target="../ink/ink22.xml"/><Relationship Id="rId108" Type="http://schemas.openxmlformats.org/officeDocument/2006/relationships/image" Target="../media/image85.png"/><Relationship Id="rId129" Type="http://schemas.openxmlformats.org/officeDocument/2006/relationships/customXml" Target="../ink/ink70.xml"/><Relationship Id="rId54" Type="http://schemas.openxmlformats.org/officeDocument/2006/relationships/image" Target="../media/image58.png"/><Relationship Id="rId75" Type="http://schemas.openxmlformats.org/officeDocument/2006/relationships/customXml" Target="../ink/ink43.xml"/><Relationship Id="rId96" Type="http://schemas.openxmlformats.org/officeDocument/2006/relationships/image" Target="../media/image79.png"/><Relationship Id="rId140" Type="http://schemas.openxmlformats.org/officeDocument/2006/relationships/image" Target="../media/image101.png"/><Relationship Id="rId161" Type="http://schemas.openxmlformats.org/officeDocument/2006/relationships/customXml" Target="../ink/ink86.xml"/><Relationship Id="rId6" Type="http://schemas.openxmlformats.org/officeDocument/2006/relationships/customXml" Target="../ink/ink8.xml"/><Relationship Id="rId23" Type="http://schemas.openxmlformats.org/officeDocument/2006/relationships/image" Target="../media/image43.png"/><Relationship Id="rId28" Type="http://schemas.openxmlformats.org/officeDocument/2006/relationships/customXml" Target="../ink/ink19.xml"/><Relationship Id="rId49" Type="http://schemas.openxmlformats.org/officeDocument/2006/relationships/customXml" Target="../ink/ink30.xml"/><Relationship Id="rId114" Type="http://schemas.openxmlformats.org/officeDocument/2006/relationships/image" Target="../media/image88.png"/><Relationship Id="rId119" Type="http://schemas.openxmlformats.org/officeDocument/2006/relationships/customXml" Target="../ink/ink65.xml"/><Relationship Id="rId44" Type="http://schemas.openxmlformats.org/officeDocument/2006/relationships/image" Target="../media/image53.png"/><Relationship Id="rId60" Type="http://schemas.openxmlformats.org/officeDocument/2006/relationships/image" Target="../media/image61.png"/><Relationship Id="rId65" Type="http://schemas.openxmlformats.org/officeDocument/2006/relationships/customXml" Target="../ink/ink38.xml"/><Relationship Id="rId81" Type="http://schemas.openxmlformats.org/officeDocument/2006/relationships/customXml" Target="../ink/ink46.xml"/><Relationship Id="rId86" Type="http://schemas.openxmlformats.org/officeDocument/2006/relationships/image" Target="../media/image74.png"/><Relationship Id="rId130" Type="http://schemas.openxmlformats.org/officeDocument/2006/relationships/image" Target="../media/image96.png"/><Relationship Id="rId135" Type="http://schemas.openxmlformats.org/officeDocument/2006/relationships/customXml" Target="../ink/ink73.xml"/><Relationship Id="rId151" Type="http://schemas.openxmlformats.org/officeDocument/2006/relationships/customXml" Target="../ink/ink81.xml"/><Relationship Id="rId156" Type="http://schemas.openxmlformats.org/officeDocument/2006/relationships/image" Target="../media/image109.png"/><Relationship Id="rId177" Type="http://schemas.openxmlformats.org/officeDocument/2006/relationships/customXml" Target="../ink/ink94.xml"/><Relationship Id="rId172" Type="http://schemas.openxmlformats.org/officeDocument/2006/relationships/image" Target="../media/image117.png"/><Relationship Id="rId13" Type="http://schemas.openxmlformats.org/officeDocument/2006/relationships/image" Target="../media/image38.png"/><Relationship Id="rId18" Type="http://schemas.openxmlformats.org/officeDocument/2006/relationships/customXml" Target="../ink/ink14.xml"/><Relationship Id="rId39" Type="http://schemas.openxmlformats.org/officeDocument/2006/relationships/customXml" Target="../ink/ink25.xml"/><Relationship Id="rId109" Type="http://schemas.openxmlformats.org/officeDocument/2006/relationships/customXml" Target="../ink/ink60.xml"/><Relationship Id="rId34" Type="http://schemas.openxmlformats.org/officeDocument/2006/relationships/image" Target="../media/image48.png"/><Relationship Id="rId50" Type="http://schemas.openxmlformats.org/officeDocument/2006/relationships/image" Target="../media/image56.png"/><Relationship Id="rId55" Type="http://schemas.openxmlformats.org/officeDocument/2006/relationships/customXml" Target="../ink/ink33.xml"/><Relationship Id="rId76" Type="http://schemas.openxmlformats.org/officeDocument/2006/relationships/image" Target="../media/image69.png"/><Relationship Id="rId97" Type="http://schemas.openxmlformats.org/officeDocument/2006/relationships/customXml" Target="../ink/ink54.xml"/><Relationship Id="rId104" Type="http://schemas.openxmlformats.org/officeDocument/2006/relationships/image" Target="../media/image83.png"/><Relationship Id="rId120" Type="http://schemas.openxmlformats.org/officeDocument/2006/relationships/image" Target="../media/image91.png"/><Relationship Id="rId125" Type="http://schemas.openxmlformats.org/officeDocument/2006/relationships/customXml" Target="../ink/ink68.xml"/><Relationship Id="rId141" Type="http://schemas.openxmlformats.org/officeDocument/2006/relationships/customXml" Target="../ink/ink76.xml"/><Relationship Id="rId146" Type="http://schemas.openxmlformats.org/officeDocument/2006/relationships/image" Target="../media/image104.png"/><Relationship Id="rId167" Type="http://schemas.openxmlformats.org/officeDocument/2006/relationships/customXml" Target="../ink/ink89.xml"/><Relationship Id="rId7" Type="http://schemas.openxmlformats.org/officeDocument/2006/relationships/image" Target="../media/image35.png"/><Relationship Id="rId71" Type="http://schemas.openxmlformats.org/officeDocument/2006/relationships/customXml" Target="../ink/ink41.xml"/><Relationship Id="rId92" Type="http://schemas.openxmlformats.org/officeDocument/2006/relationships/image" Target="../media/image77.png"/><Relationship Id="rId162" Type="http://schemas.openxmlformats.org/officeDocument/2006/relationships/image" Target="../media/image112.png"/><Relationship Id="rId2" Type="http://schemas.openxmlformats.org/officeDocument/2006/relationships/image" Target="../media/image32.png"/><Relationship Id="rId29" Type="http://schemas.openxmlformats.org/officeDocument/2006/relationships/image" Target="../media/image46.png"/><Relationship Id="rId24" Type="http://schemas.openxmlformats.org/officeDocument/2006/relationships/customXml" Target="../ink/ink17.xml"/><Relationship Id="rId40" Type="http://schemas.openxmlformats.org/officeDocument/2006/relationships/image" Target="../media/image51.png"/><Relationship Id="rId45" Type="http://schemas.openxmlformats.org/officeDocument/2006/relationships/customXml" Target="../ink/ink28.xml"/><Relationship Id="rId66" Type="http://schemas.openxmlformats.org/officeDocument/2006/relationships/image" Target="../media/image64.png"/><Relationship Id="rId87" Type="http://schemas.openxmlformats.org/officeDocument/2006/relationships/customXml" Target="../ink/ink49.xml"/><Relationship Id="rId110" Type="http://schemas.openxmlformats.org/officeDocument/2006/relationships/image" Target="../media/image86.png"/><Relationship Id="rId115" Type="http://schemas.openxmlformats.org/officeDocument/2006/relationships/customXml" Target="../ink/ink63.xml"/><Relationship Id="rId131" Type="http://schemas.openxmlformats.org/officeDocument/2006/relationships/customXml" Target="../ink/ink71.xml"/><Relationship Id="rId136" Type="http://schemas.openxmlformats.org/officeDocument/2006/relationships/image" Target="../media/image99.png"/><Relationship Id="rId157" Type="http://schemas.openxmlformats.org/officeDocument/2006/relationships/customXml" Target="../ink/ink84.xml"/><Relationship Id="rId178" Type="http://schemas.openxmlformats.org/officeDocument/2006/relationships/image" Target="../media/image120.png"/><Relationship Id="rId61" Type="http://schemas.openxmlformats.org/officeDocument/2006/relationships/customXml" Target="../ink/ink36.xml"/><Relationship Id="rId82" Type="http://schemas.openxmlformats.org/officeDocument/2006/relationships/image" Target="../media/image72.png"/><Relationship Id="rId152" Type="http://schemas.openxmlformats.org/officeDocument/2006/relationships/image" Target="../media/image107.png"/><Relationship Id="rId173" Type="http://schemas.openxmlformats.org/officeDocument/2006/relationships/customXml" Target="../ink/ink92.xml"/><Relationship Id="rId19" Type="http://schemas.openxmlformats.org/officeDocument/2006/relationships/image" Target="../media/image41.png"/><Relationship Id="rId14" Type="http://schemas.openxmlformats.org/officeDocument/2006/relationships/customXml" Target="../ink/ink12.xml"/><Relationship Id="rId30" Type="http://schemas.openxmlformats.org/officeDocument/2006/relationships/customXml" Target="../ink/ink20.xml"/><Relationship Id="rId35" Type="http://schemas.openxmlformats.org/officeDocument/2006/relationships/customXml" Target="../ink/ink23.xml"/><Relationship Id="rId56" Type="http://schemas.openxmlformats.org/officeDocument/2006/relationships/image" Target="../media/image59.png"/><Relationship Id="rId77" Type="http://schemas.openxmlformats.org/officeDocument/2006/relationships/customXml" Target="../ink/ink44.xml"/><Relationship Id="rId100" Type="http://schemas.openxmlformats.org/officeDocument/2006/relationships/image" Target="../media/image81.png"/><Relationship Id="rId105" Type="http://schemas.openxmlformats.org/officeDocument/2006/relationships/customXml" Target="../ink/ink58.xml"/><Relationship Id="rId126" Type="http://schemas.openxmlformats.org/officeDocument/2006/relationships/image" Target="../media/image94.png"/><Relationship Id="rId147" Type="http://schemas.openxmlformats.org/officeDocument/2006/relationships/customXml" Target="../ink/ink79.xml"/><Relationship Id="rId168" Type="http://schemas.openxmlformats.org/officeDocument/2006/relationships/image" Target="../media/image115.png"/><Relationship Id="rId8" Type="http://schemas.openxmlformats.org/officeDocument/2006/relationships/customXml" Target="../ink/ink9.xml"/><Relationship Id="rId51" Type="http://schemas.openxmlformats.org/officeDocument/2006/relationships/customXml" Target="../ink/ink31.xml"/><Relationship Id="rId72" Type="http://schemas.openxmlformats.org/officeDocument/2006/relationships/image" Target="../media/image67.png"/><Relationship Id="rId93" Type="http://schemas.openxmlformats.org/officeDocument/2006/relationships/customXml" Target="../ink/ink52.xml"/><Relationship Id="rId98" Type="http://schemas.openxmlformats.org/officeDocument/2006/relationships/image" Target="../media/image80.png"/><Relationship Id="rId121" Type="http://schemas.openxmlformats.org/officeDocument/2006/relationships/customXml" Target="../ink/ink66.xml"/><Relationship Id="rId142" Type="http://schemas.openxmlformats.org/officeDocument/2006/relationships/image" Target="../media/image102.png"/><Relationship Id="rId163" Type="http://schemas.openxmlformats.org/officeDocument/2006/relationships/customXml" Target="../ink/ink87.xml"/><Relationship Id="rId3" Type="http://schemas.openxmlformats.org/officeDocument/2006/relationships/image" Target="../media/image33.png"/><Relationship Id="rId25" Type="http://schemas.openxmlformats.org/officeDocument/2006/relationships/image" Target="../media/image44.png"/><Relationship Id="rId46" Type="http://schemas.openxmlformats.org/officeDocument/2006/relationships/image" Target="../media/image54.png"/><Relationship Id="rId67" Type="http://schemas.openxmlformats.org/officeDocument/2006/relationships/customXml" Target="../ink/ink39.xml"/><Relationship Id="rId116" Type="http://schemas.openxmlformats.org/officeDocument/2006/relationships/image" Target="../media/image89.png"/><Relationship Id="rId137" Type="http://schemas.openxmlformats.org/officeDocument/2006/relationships/customXml" Target="../ink/ink74.xml"/><Relationship Id="rId158" Type="http://schemas.openxmlformats.org/officeDocument/2006/relationships/image" Target="../media/image110.png"/><Relationship Id="rId20" Type="http://schemas.openxmlformats.org/officeDocument/2006/relationships/customXml" Target="../ink/ink15.xml"/><Relationship Id="rId41" Type="http://schemas.openxmlformats.org/officeDocument/2006/relationships/customXml" Target="../ink/ink26.xml"/><Relationship Id="rId62" Type="http://schemas.openxmlformats.org/officeDocument/2006/relationships/image" Target="../media/image62.png"/><Relationship Id="rId83" Type="http://schemas.openxmlformats.org/officeDocument/2006/relationships/customXml" Target="../ink/ink47.xml"/><Relationship Id="rId88" Type="http://schemas.openxmlformats.org/officeDocument/2006/relationships/image" Target="../media/image75.png"/><Relationship Id="rId111" Type="http://schemas.openxmlformats.org/officeDocument/2006/relationships/customXml" Target="../ink/ink61.xml"/><Relationship Id="rId132" Type="http://schemas.openxmlformats.org/officeDocument/2006/relationships/image" Target="../media/image97.png"/><Relationship Id="rId153" Type="http://schemas.openxmlformats.org/officeDocument/2006/relationships/customXml" Target="../ink/ink82.xml"/><Relationship Id="rId174" Type="http://schemas.openxmlformats.org/officeDocument/2006/relationships/image" Target="../media/image118.png"/><Relationship Id="rId15" Type="http://schemas.openxmlformats.org/officeDocument/2006/relationships/image" Target="../media/image39.png"/><Relationship Id="rId36" Type="http://schemas.openxmlformats.org/officeDocument/2006/relationships/image" Target="../media/image49.png"/><Relationship Id="rId57" Type="http://schemas.openxmlformats.org/officeDocument/2006/relationships/customXml" Target="../ink/ink34.xml"/><Relationship Id="rId106" Type="http://schemas.openxmlformats.org/officeDocument/2006/relationships/image" Target="../media/image84.png"/><Relationship Id="rId127" Type="http://schemas.openxmlformats.org/officeDocument/2006/relationships/customXml" Target="../ink/ink69.xml"/><Relationship Id="rId10" Type="http://schemas.openxmlformats.org/officeDocument/2006/relationships/customXml" Target="../ink/ink10.xml"/><Relationship Id="rId31" Type="http://schemas.openxmlformats.org/officeDocument/2006/relationships/customXml" Target="../ink/ink21.xml"/><Relationship Id="rId52" Type="http://schemas.openxmlformats.org/officeDocument/2006/relationships/image" Target="../media/image57.png"/><Relationship Id="rId73" Type="http://schemas.openxmlformats.org/officeDocument/2006/relationships/customXml" Target="../ink/ink42.xml"/><Relationship Id="rId78" Type="http://schemas.openxmlformats.org/officeDocument/2006/relationships/image" Target="../media/image70.png"/><Relationship Id="rId94" Type="http://schemas.openxmlformats.org/officeDocument/2006/relationships/image" Target="../media/image78.png"/><Relationship Id="rId99" Type="http://schemas.openxmlformats.org/officeDocument/2006/relationships/customXml" Target="../ink/ink55.xml"/><Relationship Id="rId101" Type="http://schemas.openxmlformats.org/officeDocument/2006/relationships/customXml" Target="../ink/ink56.xml"/><Relationship Id="rId122" Type="http://schemas.openxmlformats.org/officeDocument/2006/relationships/image" Target="../media/image92.png"/><Relationship Id="rId143" Type="http://schemas.openxmlformats.org/officeDocument/2006/relationships/customXml" Target="../ink/ink77.xml"/><Relationship Id="rId148" Type="http://schemas.openxmlformats.org/officeDocument/2006/relationships/image" Target="../media/image105.png"/><Relationship Id="rId164" Type="http://schemas.openxmlformats.org/officeDocument/2006/relationships/image" Target="../media/image113.png"/><Relationship Id="rId169" Type="http://schemas.openxmlformats.org/officeDocument/2006/relationships/customXml" Target="../ink/ink90.xml"/><Relationship Id="rId4" Type="http://schemas.openxmlformats.org/officeDocument/2006/relationships/customXml" Target="../ink/ink7.xml"/><Relationship Id="rId9" Type="http://schemas.openxmlformats.org/officeDocument/2006/relationships/image" Target="../media/image36.png"/><Relationship Id="rId26" Type="http://schemas.openxmlformats.org/officeDocument/2006/relationships/customXml" Target="../ink/ink18.xml"/><Relationship Id="rId47" Type="http://schemas.openxmlformats.org/officeDocument/2006/relationships/customXml" Target="../ink/ink29.xml"/><Relationship Id="rId68" Type="http://schemas.openxmlformats.org/officeDocument/2006/relationships/image" Target="../media/image65.png"/><Relationship Id="rId89" Type="http://schemas.openxmlformats.org/officeDocument/2006/relationships/customXml" Target="../ink/ink50.xml"/><Relationship Id="rId112" Type="http://schemas.openxmlformats.org/officeDocument/2006/relationships/image" Target="../media/image87.png"/><Relationship Id="rId133" Type="http://schemas.openxmlformats.org/officeDocument/2006/relationships/customXml" Target="../ink/ink72.xml"/><Relationship Id="rId154" Type="http://schemas.openxmlformats.org/officeDocument/2006/relationships/image" Target="../media/image108.png"/><Relationship Id="rId175" Type="http://schemas.openxmlformats.org/officeDocument/2006/relationships/customXml" Target="../ink/ink93.xml"/><Relationship Id="rId16" Type="http://schemas.openxmlformats.org/officeDocument/2006/relationships/customXml" Target="../ink/ink13.xml"/><Relationship Id="rId37" Type="http://schemas.openxmlformats.org/officeDocument/2006/relationships/customXml" Target="../ink/ink24.xml"/><Relationship Id="rId58" Type="http://schemas.openxmlformats.org/officeDocument/2006/relationships/image" Target="../media/image60.png"/><Relationship Id="rId79" Type="http://schemas.openxmlformats.org/officeDocument/2006/relationships/customXml" Target="../ink/ink45.xml"/><Relationship Id="rId102" Type="http://schemas.openxmlformats.org/officeDocument/2006/relationships/image" Target="../media/image82.png"/><Relationship Id="rId123" Type="http://schemas.openxmlformats.org/officeDocument/2006/relationships/customXml" Target="../ink/ink67.xml"/><Relationship Id="rId144" Type="http://schemas.openxmlformats.org/officeDocument/2006/relationships/image" Target="../media/image103.png"/><Relationship Id="rId90" Type="http://schemas.openxmlformats.org/officeDocument/2006/relationships/image" Target="../media/image76.png"/><Relationship Id="rId165" Type="http://schemas.openxmlformats.org/officeDocument/2006/relationships/customXml" Target="../ink/ink88.xml"/><Relationship Id="rId27" Type="http://schemas.openxmlformats.org/officeDocument/2006/relationships/image" Target="../media/image45.png"/><Relationship Id="rId48" Type="http://schemas.openxmlformats.org/officeDocument/2006/relationships/image" Target="../media/image55.png"/><Relationship Id="rId69" Type="http://schemas.openxmlformats.org/officeDocument/2006/relationships/customXml" Target="../ink/ink40.xml"/><Relationship Id="rId113" Type="http://schemas.openxmlformats.org/officeDocument/2006/relationships/customXml" Target="../ink/ink62.xml"/><Relationship Id="rId134" Type="http://schemas.openxmlformats.org/officeDocument/2006/relationships/image" Target="../media/image98.png"/><Relationship Id="rId80" Type="http://schemas.openxmlformats.org/officeDocument/2006/relationships/image" Target="../media/image71.png"/><Relationship Id="rId155" Type="http://schemas.openxmlformats.org/officeDocument/2006/relationships/customXml" Target="../ink/ink83.xml"/><Relationship Id="rId176" Type="http://schemas.openxmlformats.org/officeDocument/2006/relationships/image" Target="../media/image119.png"/><Relationship Id="rId17" Type="http://schemas.openxmlformats.org/officeDocument/2006/relationships/image" Target="../media/image40.png"/><Relationship Id="rId38" Type="http://schemas.openxmlformats.org/officeDocument/2006/relationships/image" Target="../media/image50.png"/><Relationship Id="rId59" Type="http://schemas.openxmlformats.org/officeDocument/2006/relationships/customXml" Target="../ink/ink35.xml"/><Relationship Id="rId103" Type="http://schemas.openxmlformats.org/officeDocument/2006/relationships/customXml" Target="../ink/ink57.xml"/><Relationship Id="rId124" Type="http://schemas.openxmlformats.org/officeDocument/2006/relationships/image" Target="../media/image93.png"/><Relationship Id="rId70" Type="http://schemas.openxmlformats.org/officeDocument/2006/relationships/image" Target="../media/image66.png"/><Relationship Id="rId91" Type="http://schemas.openxmlformats.org/officeDocument/2006/relationships/customXml" Target="../ink/ink51.xml"/><Relationship Id="rId145" Type="http://schemas.openxmlformats.org/officeDocument/2006/relationships/customXml" Target="../ink/ink78.xml"/><Relationship Id="rId166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3.xml"/><Relationship Id="rId299" Type="http://schemas.openxmlformats.org/officeDocument/2006/relationships/customXml" Target="../ink/ink244.xml"/><Relationship Id="rId21" Type="http://schemas.openxmlformats.org/officeDocument/2006/relationships/customXml" Target="../ink/ink104.xml"/><Relationship Id="rId63" Type="http://schemas.openxmlformats.org/officeDocument/2006/relationships/customXml" Target="../ink/ink125.xml"/><Relationship Id="rId159" Type="http://schemas.openxmlformats.org/officeDocument/2006/relationships/customXml" Target="../ink/ink174.xml"/><Relationship Id="rId170" Type="http://schemas.openxmlformats.org/officeDocument/2006/relationships/image" Target="../media/image203.png"/><Relationship Id="rId226" Type="http://schemas.openxmlformats.org/officeDocument/2006/relationships/image" Target="../media/image231.png"/><Relationship Id="rId268" Type="http://schemas.openxmlformats.org/officeDocument/2006/relationships/image" Target="../media/image252.png"/><Relationship Id="rId32" Type="http://schemas.openxmlformats.org/officeDocument/2006/relationships/image" Target="../media/image136.png"/><Relationship Id="rId74" Type="http://schemas.openxmlformats.org/officeDocument/2006/relationships/image" Target="../media/image156.png"/><Relationship Id="rId128" Type="http://schemas.openxmlformats.org/officeDocument/2006/relationships/image" Target="../media/image182.png"/><Relationship Id="rId5" Type="http://schemas.openxmlformats.org/officeDocument/2006/relationships/customXml" Target="../ink/ink96.xml"/><Relationship Id="rId181" Type="http://schemas.openxmlformats.org/officeDocument/2006/relationships/customXml" Target="../ink/ink185.xml"/><Relationship Id="rId237" Type="http://schemas.openxmlformats.org/officeDocument/2006/relationships/customXml" Target="../ink/ink213.xml"/><Relationship Id="rId279" Type="http://schemas.openxmlformats.org/officeDocument/2006/relationships/customXml" Target="../ink/ink234.xml"/><Relationship Id="rId43" Type="http://schemas.openxmlformats.org/officeDocument/2006/relationships/customXml" Target="../ink/ink115.xml"/><Relationship Id="rId139" Type="http://schemas.openxmlformats.org/officeDocument/2006/relationships/customXml" Target="../ink/ink164.xml"/><Relationship Id="rId290" Type="http://schemas.openxmlformats.org/officeDocument/2006/relationships/image" Target="../media/image263.png"/><Relationship Id="rId85" Type="http://schemas.openxmlformats.org/officeDocument/2006/relationships/customXml" Target="../ink/ink136.xml"/><Relationship Id="rId150" Type="http://schemas.openxmlformats.org/officeDocument/2006/relationships/image" Target="../media/image193.png"/><Relationship Id="rId192" Type="http://schemas.openxmlformats.org/officeDocument/2006/relationships/image" Target="../media/image214.png"/><Relationship Id="rId206" Type="http://schemas.openxmlformats.org/officeDocument/2006/relationships/image" Target="../media/image221.png"/><Relationship Id="rId248" Type="http://schemas.openxmlformats.org/officeDocument/2006/relationships/image" Target="../media/image242.png"/><Relationship Id="rId12" Type="http://schemas.openxmlformats.org/officeDocument/2006/relationships/image" Target="../media/image126.png"/><Relationship Id="rId108" Type="http://schemas.openxmlformats.org/officeDocument/2006/relationships/image" Target="../media/image172.png"/><Relationship Id="rId54" Type="http://schemas.openxmlformats.org/officeDocument/2006/relationships/image" Target="../media/image146.png"/><Relationship Id="rId96" Type="http://schemas.openxmlformats.org/officeDocument/2006/relationships/image" Target="../media/image166.png"/><Relationship Id="rId161" Type="http://schemas.openxmlformats.org/officeDocument/2006/relationships/customXml" Target="../ink/ink175.xml"/><Relationship Id="rId217" Type="http://schemas.openxmlformats.org/officeDocument/2006/relationships/customXml" Target="../ink/ink203.xml"/><Relationship Id="rId6" Type="http://schemas.openxmlformats.org/officeDocument/2006/relationships/image" Target="../media/image123.png"/><Relationship Id="rId238" Type="http://schemas.openxmlformats.org/officeDocument/2006/relationships/image" Target="../media/image237.png"/><Relationship Id="rId259" Type="http://schemas.openxmlformats.org/officeDocument/2006/relationships/customXml" Target="../ink/ink224.xml"/><Relationship Id="rId23" Type="http://schemas.openxmlformats.org/officeDocument/2006/relationships/customXml" Target="../ink/ink105.xml"/><Relationship Id="rId119" Type="http://schemas.openxmlformats.org/officeDocument/2006/relationships/customXml" Target="../ink/ink154.xml"/><Relationship Id="rId270" Type="http://schemas.openxmlformats.org/officeDocument/2006/relationships/image" Target="../media/image253.png"/><Relationship Id="rId291" Type="http://schemas.openxmlformats.org/officeDocument/2006/relationships/customXml" Target="../ink/ink240.xml"/><Relationship Id="rId44" Type="http://schemas.openxmlformats.org/officeDocument/2006/relationships/image" Target="../media/image41.png"/><Relationship Id="rId65" Type="http://schemas.openxmlformats.org/officeDocument/2006/relationships/customXml" Target="../ink/ink126.xml"/><Relationship Id="rId86" Type="http://schemas.openxmlformats.org/officeDocument/2006/relationships/customXml" Target="../ink/ink137.xml"/><Relationship Id="rId130" Type="http://schemas.openxmlformats.org/officeDocument/2006/relationships/image" Target="../media/image183.png"/><Relationship Id="rId151" Type="http://schemas.openxmlformats.org/officeDocument/2006/relationships/customXml" Target="../ink/ink170.xml"/><Relationship Id="rId172" Type="http://schemas.openxmlformats.org/officeDocument/2006/relationships/image" Target="../media/image204.png"/><Relationship Id="rId193" Type="http://schemas.openxmlformats.org/officeDocument/2006/relationships/customXml" Target="../ink/ink191.xml"/><Relationship Id="rId207" Type="http://schemas.openxmlformats.org/officeDocument/2006/relationships/customXml" Target="../ink/ink198.xml"/><Relationship Id="rId228" Type="http://schemas.openxmlformats.org/officeDocument/2006/relationships/image" Target="../media/image232.png"/><Relationship Id="rId249" Type="http://schemas.openxmlformats.org/officeDocument/2006/relationships/customXml" Target="../ink/ink219.xml"/><Relationship Id="rId13" Type="http://schemas.openxmlformats.org/officeDocument/2006/relationships/customXml" Target="../ink/ink100.xml"/><Relationship Id="rId109" Type="http://schemas.openxmlformats.org/officeDocument/2006/relationships/customXml" Target="../ink/ink149.xml"/><Relationship Id="rId260" Type="http://schemas.openxmlformats.org/officeDocument/2006/relationships/image" Target="../media/image248.png"/><Relationship Id="rId281" Type="http://schemas.openxmlformats.org/officeDocument/2006/relationships/customXml" Target="../ink/ink235.xml"/><Relationship Id="rId34" Type="http://schemas.openxmlformats.org/officeDocument/2006/relationships/image" Target="../media/image137.png"/><Relationship Id="rId55" Type="http://schemas.openxmlformats.org/officeDocument/2006/relationships/customXml" Target="../ink/ink121.xml"/><Relationship Id="rId76" Type="http://schemas.openxmlformats.org/officeDocument/2006/relationships/image" Target="../media/image157.png"/><Relationship Id="rId97" Type="http://schemas.openxmlformats.org/officeDocument/2006/relationships/customXml" Target="../ink/ink143.xml"/><Relationship Id="rId120" Type="http://schemas.openxmlformats.org/officeDocument/2006/relationships/image" Target="../media/image178.png"/><Relationship Id="rId141" Type="http://schemas.openxmlformats.org/officeDocument/2006/relationships/customXml" Target="../ink/ink165.xml"/><Relationship Id="rId7" Type="http://schemas.openxmlformats.org/officeDocument/2006/relationships/customXml" Target="../ink/ink97.xml"/><Relationship Id="rId162" Type="http://schemas.openxmlformats.org/officeDocument/2006/relationships/image" Target="../media/image199.png"/><Relationship Id="rId183" Type="http://schemas.openxmlformats.org/officeDocument/2006/relationships/customXml" Target="../ink/ink186.xml"/><Relationship Id="rId218" Type="http://schemas.openxmlformats.org/officeDocument/2006/relationships/image" Target="../media/image227.png"/><Relationship Id="rId239" Type="http://schemas.openxmlformats.org/officeDocument/2006/relationships/customXml" Target="../ink/ink214.xml"/><Relationship Id="rId250" Type="http://schemas.openxmlformats.org/officeDocument/2006/relationships/image" Target="../media/image243.png"/><Relationship Id="rId271" Type="http://schemas.openxmlformats.org/officeDocument/2006/relationships/customXml" Target="../ink/ink230.xml"/><Relationship Id="rId292" Type="http://schemas.openxmlformats.org/officeDocument/2006/relationships/image" Target="../media/image264.png"/><Relationship Id="rId24" Type="http://schemas.openxmlformats.org/officeDocument/2006/relationships/image" Target="../media/image132.png"/><Relationship Id="rId45" Type="http://schemas.openxmlformats.org/officeDocument/2006/relationships/customXml" Target="../ink/ink116.xml"/><Relationship Id="rId66" Type="http://schemas.openxmlformats.org/officeDocument/2006/relationships/image" Target="../media/image152.png"/><Relationship Id="rId87" Type="http://schemas.openxmlformats.org/officeDocument/2006/relationships/image" Target="../media/image162.png"/><Relationship Id="rId110" Type="http://schemas.openxmlformats.org/officeDocument/2006/relationships/image" Target="../media/image173.png"/><Relationship Id="rId131" Type="http://schemas.openxmlformats.org/officeDocument/2006/relationships/customXml" Target="../ink/ink160.xml"/><Relationship Id="rId152" Type="http://schemas.openxmlformats.org/officeDocument/2006/relationships/image" Target="../media/image194.png"/><Relationship Id="rId173" Type="http://schemas.openxmlformats.org/officeDocument/2006/relationships/customXml" Target="../ink/ink181.xml"/><Relationship Id="rId194" Type="http://schemas.openxmlformats.org/officeDocument/2006/relationships/image" Target="../media/image215.png"/><Relationship Id="rId208" Type="http://schemas.openxmlformats.org/officeDocument/2006/relationships/image" Target="../media/image222.png"/><Relationship Id="rId229" Type="http://schemas.openxmlformats.org/officeDocument/2006/relationships/customXml" Target="../ink/ink209.xml"/><Relationship Id="rId240" Type="http://schemas.openxmlformats.org/officeDocument/2006/relationships/image" Target="../media/image238.png"/><Relationship Id="rId261" Type="http://schemas.openxmlformats.org/officeDocument/2006/relationships/customXml" Target="../ink/ink225.xml"/><Relationship Id="rId14" Type="http://schemas.openxmlformats.org/officeDocument/2006/relationships/image" Target="../media/image127.png"/><Relationship Id="rId35" Type="http://schemas.openxmlformats.org/officeDocument/2006/relationships/customXml" Target="../ink/ink111.xml"/><Relationship Id="rId56" Type="http://schemas.openxmlformats.org/officeDocument/2006/relationships/image" Target="../media/image147.png"/><Relationship Id="rId77" Type="http://schemas.openxmlformats.org/officeDocument/2006/relationships/customXml" Target="../ink/ink132.xml"/><Relationship Id="rId100" Type="http://schemas.openxmlformats.org/officeDocument/2006/relationships/image" Target="../media/image168.png"/><Relationship Id="rId282" Type="http://schemas.openxmlformats.org/officeDocument/2006/relationships/image" Target="../media/image259.png"/><Relationship Id="rId8" Type="http://schemas.openxmlformats.org/officeDocument/2006/relationships/image" Target="../media/image124.png"/><Relationship Id="rId98" Type="http://schemas.openxmlformats.org/officeDocument/2006/relationships/image" Target="../media/image167.png"/><Relationship Id="rId121" Type="http://schemas.openxmlformats.org/officeDocument/2006/relationships/customXml" Target="../ink/ink155.xml"/><Relationship Id="rId142" Type="http://schemas.openxmlformats.org/officeDocument/2006/relationships/image" Target="../media/image189.png"/><Relationship Id="rId163" Type="http://schemas.openxmlformats.org/officeDocument/2006/relationships/customXml" Target="../ink/ink176.xml"/><Relationship Id="rId184" Type="http://schemas.openxmlformats.org/officeDocument/2006/relationships/image" Target="../media/image210.png"/><Relationship Id="rId219" Type="http://schemas.openxmlformats.org/officeDocument/2006/relationships/customXml" Target="../ink/ink204.xml"/><Relationship Id="rId230" Type="http://schemas.openxmlformats.org/officeDocument/2006/relationships/image" Target="../media/image233.png"/><Relationship Id="rId251" Type="http://schemas.openxmlformats.org/officeDocument/2006/relationships/customXml" Target="../ink/ink220.xml"/><Relationship Id="rId25" Type="http://schemas.openxmlformats.org/officeDocument/2006/relationships/customXml" Target="../ink/ink106.xml"/><Relationship Id="rId46" Type="http://schemas.openxmlformats.org/officeDocument/2006/relationships/image" Target="../media/image142.png"/><Relationship Id="rId67" Type="http://schemas.openxmlformats.org/officeDocument/2006/relationships/customXml" Target="../ink/ink127.xml"/><Relationship Id="rId272" Type="http://schemas.openxmlformats.org/officeDocument/2006/relationships/image" Target="../media/image254.png"/><Relationship Id="rId293" Type="http://schemas.openxmlformats.org/officeDocument/2006/relationships/customXml" Target="../ink/ink241.xml"/><Relationship Id="rId88" Type="http://schemas.openxmlformats.org/officeDocument/2006/relationships/customXml" Target="../ink/ink138.xml"/><Relationship Id="rId111" Type="http://schemas.openxmlformats.org/officeDocument/2006/relationships/customXml" Target="../ink/ink150.xml"/><Relationship Id="rId132" Type="http://schemas.openxmlformats.org/officeDocument/2006/relationships/image" Target="../media/image184.png"/><Relationship Id="rId153" Type="http://schemas.openxmlformats.org/officeDocument/2006/relationships/customXml" Target="../ink/ink171.xml"/><Relationship Id="rId174" Type="http://schemas.openxmlformats.org/officeDocument/2006/relationships/image" Target="../media/image205.png"/><Relationship Id="rId195" Type="http://schemas.openxmlformats.org/officeDocument/2006/relationships/customXml" Target="../ink/ink192.xml"/><Relationship Id="rId209" Type="http://schemas.openxmlformats.org/officeDocument/2006/relationships/customXml" Target="../ink/ink199.xml"/><Relationship Id="rId220" Type="http://schemas.openxmlformats.org/officeDocument/2006/relationships/image" Target="../media/image228.png"/><Relationship Id="rId241" Type="http://schemas.openxmlformats.org/officeDocument/2006/relationships/customXml" Target="../ink/ink215.xml"/><Relationship Id="rId15" Type="http://schemas.openxmlformats.org/officeDocument/2006/relationships/customXml" Target="../ink/ink101.xml"/><Relationship Id="rId36" Type="http://schemas.openxmlformats.org/officeDocument/2006/relationships/image" Target="../media/image138.png"/><Relationship Id="rId57" Type="http://schemas.openxmlformats.org/officeDocument/2006/relationships/customXml" Target="../ink/ink122.xml"/><Relationship Id="rId262" Type="http://schemas.openxmlformats.org/officeDocument/2006/relationships/image" Target="../media/image249.png"/><Relationship Id="rId283" Type="http://schemas.openxmlformats.org/officeDocument/2006/relationships/customXml" Target="../ink/ink236.xml"/><Relationship Id="rId78" Type="http://schemas.openxmlformats.org/officeDocument/2006/relationships/image" Target="../media/image158.png"/><Relationship Id="rId99" Type="http://schemas.openxmlformats.org/officeDocument/2006/relationships/customXml" Target="../ink/ink144.xml"/><Relationship Id="rId101" Type="http://schemas.openxmlformats.org/officeDocument/2006/relationships/customXml" Target="../ink/ink145.xml"/><Relationship Id="rId122" Type="http://schemas.openxmlformats.org/officeDocument/2006/relationships/image" Target="../media/image179.png"/><Relationship Id="rId143" Type="http://schemas.openxmlformats.org/officeDocument/2006/relationships/customXml" Target="../ink/ink166.xml"/><Relationship Id="rId164" Type="http://schemas.openxmlformats.org/officeDocument/2006/relationships/image" Target="../media/image200.png"/><Relationship Id="rId185" Type="http://schemas.openxmlformats.org/officeDocument/2006/relationships/customXml" Target="../ink/ink187.xml"/><Relationship Id="rId9" Type="http://schemas.openxmlformats.org/officeDocument/2006/relationships/customXml" Target="../ink/ink98.xml"/><Relationship Id="rId210" Type="http://schemas.openxmlformats.org/officeDocument/2006/relationships/image" Target="../media/image223.png"/><Relationship Id="rId26" Type="http://schemas.openxmlformats.org/officeDocument/2006/relationships/image" Target="../media/image133.png"/><Relationship Id="rId231" Type="http://schemas.openxmlformats.org/officeDocument/2006/relationships/customXml" Target="../ink/ink210.xml"/><Relationship Id="rId252" Type="http://schemas.openxmlformats.org/officeDocument/2006/relationships/image" Target="../media/image244.png"/><Relationship Id="rId273" Type="http://schemas.openxmlformats.org/officeDocument/2006/relationships/customXml" Target="../ink/ink231.xml"/><Relationship Id="rId294" Type="http://schemas.openxmlformats.org/officeDocument/2006/relationships/image" Target="../media/image265.png"/><Relationship Id="rId47" Type="http://schemas.openxmlformats.org/officeDocument/2006/relationships/customXml" Target="../ink/ink117.xml"/><Relationship Id="rId68" Type="http://schemas.openxmlformats.org/officeDocument/2006/relationships/image" Target="../media/image153.png"/><Relationship Id="rId89" Type="http://schemas.openxmlformats.org/officeDocument/2006/relationships/customXml" Target="../ink/ink139.xml"/><Relationship Id="rId112" Type="http://schemas.openxmlformats.org/officeDocument/2006/relationships/image" Target="../media/image174.png"/><Relationship Id="rId133" Type="http://schemas.openxmlformats.org/officeDocument/2006/relationships/customXml" Target="../ink/ink161.xml"/><Relationship Id="rId154" Type="http://schemas.openxmlformats.org/officeDocument/2006/relationships/image" Target="../media/image195.png"/><Relationship Id="rId175" Type="http://schemas.openxmlformats.org/officeDocument/2006/relationships/customXml" Target="../ink/ink182.xml"/><Relationship Id="rId196" Type="http://schemas.openxmlformats.org/officeDocument/2006/relationships/image" Target="../media/image216.png"/><Relationship Id="rId200" Type="http://schemas.openxmlformats.org/officeDocument/2006/relationships/image" Target="../media/image218.png"/><Relationship Id="rId16" Type="http://schemas.openxmlformats.org/officeDocument/2006/relationships/image" Target="../media/image128.png"/><Relationship Id="rId221" Type="http://schemas.openxmlformats.org/officeDocument/2006/relationships/customXml" Target="../ink/ink205.xml"/><Relationship Id="rId242" Type="http://schemas.openxmlformats.org/officeDocument/2006/relationships/image" Target="../media/image239.png"/><Relationship Id="rId263" Type="http://schemas.openxmlformats.org/officeDocument/2006/relationships/customXml" Target="../ink/ink226.xml"/><Relationship Id="rId284" Type="http://schemas.openxmlformats.org/officeDocument/2006/relationships/image" Target="../media/image260.png"/><Relationship Id="rId37" Type="http://schemas.openxmlformats.org/officeDocument/2006/relationships/customXml" Target="../ink/ink112.xml"/><Relationship Id="rId58" Type="http://schemas.openxmlformats.org/officeDocument/2006/relationships/image" Target="../media/image148.png"/><Relationship Id="rId79" Type="http://schemas.openxmlformats.org/officeDocument/2006/relationships/customXml" Target="../ink/ink133.xml"/><Relationship Id="rId102" Type="http://schemas.openxmlformats.org/officeDocument/2006/relationships/image" Target="../media/image169.png"/><Relationship Id="rId123" Type="http://schemas.openxmlformats.org/officeDocument/2006/relationships/customXml" Target="../ink/ink156.xml"/><Relationship Id="rId144" Type="http://schemas.openxmlformats.org/officeDocument/2006/relationships/image" Target="../media/image190.png"/><Relationship Id="rId90" Type="http://schemas.openxmlformats.org/officeDocument/2006/relationships/image" Target="../media/image163.png"/><Relationship Id="rId165" Type="http://schemas.openxmlformats.org/officeDocument/2006/relationships/customXml" Target="../ink/ink177.xml"/><Relationship Id="rId186" Type="http://schemas.openxmlformats.org/officeDocument/2006/relationships/image" Target="../media/image211.png"/><Relationship Id="rId211" Type="http://schemas.openxmlformats.org/officeDocument/2006/relationships/customXml" Target="../ink/ink200.xml"/><Relationship Id="rId232" Type="http://schemas.openxmlformats.org/officeDocument/2006/relationships/image" Target="../media/image234.png"/><Relationship Id="rId253" Type="http://schemas.openxmlformats.org/officeDocument/2006/relationships/customXml" Target="../ink/ink221.xml"/><Relationship Id="rId274" Type="http://schemas.openxmlformats.org/officeDocument/2006/relationships/image" Target="../media/image255.png"/><Relationship Id="rId295" Type="http://schemas.openxmlformats.org/officeDocument/2006/relationships/customXml" Target="../ink/ink242.xml"/><Relationship Id="rId27" Type="http://schemas.openxmlformats.org/officeDocument/2006/relationships/customXml" Target="../ink/ink107.xml"/><Relationship Id="rId48" Type="http://schemas.openxmlformats.org/officeDocument/2006/relationships/image" Target="../media/image143.png"/><Relationship Id="rId69" Type="http://schemas.openxmlformats.org/officeDocument/2006/relationships/customXml" Target="../ink/ink128.xml"/><Relationship Id="rId113" Type="http://schemas.openxmlformats.org/officeDocument/2006/relationships/customXml" Target="../ink/ink151.xml"/><Relationship Id="rId134" Type="http://schemas.openxmlformats.org/officeDocument/2006/relationships/image" Target="../media/image185.png"/><Relationship Id="rId80" Type="http://schemas.openxmlformats.org/officeDocument/2006/relationships/image" Target="../media/image159.png"/><Relationship Id="rId155" Type="http://schemas.openxmlformats.org/officeDocument/2006/relationships/customXml" Target="../ink/ink172.xml"/><Relationship Id="rId176" Type="http://schemas.openxmlformats.org/officeDocument/2006/relationships/image" Target="../media/image206.png"/><Relationship Id="rId197" Type="http://schemas.openxmlformats.org/officeDocument/2006/relationships/customXml" Target="../ink/ink193.xml"/><Relationship Id="rId201" Type="http://schemas.openxmlformats.org/officeDocument/2006/relationships/customXml" Target="../ink/ink195.xml"/><Relationship Id="rId222" Type="http://schemas.openxmlformats.org/officeDocument/2006/relationships/image" Target="../media/image229.png"/><Relationship Id="rId243" Type="http://schemas.openxmlformats.org/officeDocument/2006/relationships/customXml" Target="../ink/ink216.xml"/><Relationship Id="rId264" Type="http://schemas.openxmlformats.org/officeDocument/2006/relationships/image" Target="../media/image250.png"/><Relationship Id="rId285" Type="http://schemas.openxmlformats.org/officeDocument/2006/relationships/customXml" Target="../ink/ink237.xml"/><Relationship Id="rId17" Type="http://schemas.openxmlformats.org/officeDocument/2006/relationships/customXml" Target="../ink/ink102.xml"/><Relationship Id="rId38" Type="http://schemas.openxmlformats.org/officeDocument/2006/relationships/image" Target="../media/image139.png"/><Relationship Id="rId59" Type="http://schemas.openxmlformats.org/officeDocument/2006/relationships/customXml" Target="../ink/ink123.xml"/><Relationship Id="rId103" Type="http://schemas.openxmlformats.org/officeDocument/2006/relationships/customXml" Target="../ink/ink146.xml"/><Relationship Id="rId124" Type="http://schemas.openxmlformats.org/officeDocument/2006/relationships/image" Target="../media/image180.png"/><Relationship Id="rId70" Type="http://schemas.openxmlformats.org/officeDocument/2006/relationships/image" Target="../media/image154.png"/><Relationship Id="rId91" Type="http://schemas.openxmlformats.org/officeDocument/2006/relationships/customXml" Target="../ink/ink140.xml"/><Relationship Id="rId145" Type="http://schemas.openxmlformats.org/officeDocument/2006/relationships/customXml" Target="../ink/ink167.xml"/><Relationship Id="rId166" Type="http://schemas.openxmlformats.org/officeDocument/2006/relationships/image" Target="../media/image201.png"/><Relationship Id="rId187" Type="http://schemas.openxmlformats.org/officeDocument/2006/relationships/customXml" Target="../ink/ink188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24.png"/><Relationship Id="rId233" Type="http://schemas.openxmlformats.org/officeDocument/2006/relationships/customXml" Target="../ink/ink211.xml"/><Relationship Id="rId254" Type="http://schemas.openxmlformats.org/officeDocument/2006/relationships/image" Target="../media/image245.png"/><Relationship Id="rId28" Type="http://schemas.openxmlformats.org/officeDocument/2006/relationships/image" Target="../media/image134.png"/><Relationship Id="rId49" Type="http://schemas.openxmlformats.org/officeDocument/2006/relationships/customXml" Target="../ink/ink118.xml"/><Relationship Id="rId114" Type="http://schemas.openxmlformats.org/officeDocument/2006/relationships/image" Target="../media/image175.png"/><Relationship Id="rId275" Type="http://schemas.openxmlformats.org/officeDocument/2006/relationships/customXml" Target="../ink/ink232.xml"/><Relationship Id="rId296" Type="http://schemas.openxmlformats.org/officeDocument/2006/relationships/image" Target="../media/image266.png"/><Relationship Id="rId300" Type="http://schemas.openxmlformats.org/officeDocument/2006/relationships/image" Target="../media/image268.png"/><Relationship Id="rId60" Type="http://schemas.openxmlformats.org/officeDocument/2006/relationships/image" Target="../media/image149.png"/><Relationship Id="rId81" Type="http://schemas.openxmlformats.org/officeDocument/2006/relationships/customXml" Target="../ink/ink134.xml"/><Relationship Id="rId135" Type="http://schemas.openxmlformats.org/officeDocument/2006/relationships/customXml" Target="../ink/ink162.xml"/><Relationship Id="rId156" Type="http://schemas.openxmlformats.org/officeDocument/2006/relationships/image" Target="../media/image196.png"/><Relationship Id="rId177" Type="http://schemas.openxmlformats.org/officeDocument/2006/relationships/customXml" Target="../ink/ink183.xml"/><Relationship Id="rId198" Type="http://schemas.openxmlformats.org/officeDocument/2006/relationships/image" Target="../media/image217.png"/><Relationship Id="rId202" Type="http://schemas.openxmlformats.org/officeDocument/2006/relationships/image" Target="../media/image219.png"/><Relationship Id="rId223" Type="http://schemas.openxmlformats.org/officeDocument/2006/relationships/customXml" Target="../ink/ink206.xml"/><Relationship Id="rId244" Type="http://schemas.openxmlformats.org/officeDocument/2006/relationships/image" Target="../media/image240.png"/><Relationship Id="rId18" Type="http://schemas.openxmlformats.org/officeDocument/2006/relationships/image" Target="../media/image129.png"/><Relationship Id="rId39" Type="http://schemas.openxmlformats.org/officeDocument/2006/relationships/customXml" Target="../ink/ink113.xml"/><Relationship Id="rId265" Type="http://schemas.openxmlformats.org/officeDocument/2006/relationships/customXml" Target="../ink/ink227.xml"/><Relationship Id="rId286" Type="http://schemas.openxmlformats.org/officeDocument/2006/relationships/image" Target="../media/image261.png"/><Relationship Id="rId50" Type="http://schemas.openxmlformats.org/officeDocument/2006/relationships/image" Target="../media/image144.png"/><Relationship Id="rId104" Type="http://schemas.openxmlformats.org/officeDocument/2006/relationships/image" Target="../media/image170.png"/><Relationship Id="rId125" Type="http://schemas.openxmlformats.org/officeDocument/2006/relationships/customXml" Target="../ink/ink157.xml"/><Relationship Id="rId146" Type="http://schemas.openxmlformats.org/officeDocument/2006/relationships/image" Target="../media/image191.png"/><Relationship Id="rId167" Type="http://schemas.openxmlformats.org/officeDocument/2006/relationships/customXml" Target="../ink/ink178.xml"/><Relationship Id="rId188" Type="http://schemas.openxmlformats.org/officeDocument/2006/relationships/image" Target="../media/image212.png"/><Relationship Id="rId71" Type="http://schemas.openxmlformats.org/officeDocument/2006/relationships/customXml" Target="../ink/ink129.xml"/><Relationship Id="rId92" Type="http://schemas.openxmlformats.org/officeDocument/2006/relationships/image" Target="../media/image164.png"/><Relationship Id="rId213" Type="http://schemas.openxmlformats.org/officeDocument/2006/relationships/customXml" Target="../ink/ink201.xml"/><Relationship Id="rId234" Type="http://schemas.openxmlformats.org/officeDocument/2006/relationships/image" Target="../media/image235.png"/><Relationship Id="rId2" Type="http://schemas.openxmlformats.org/officeDocument/2006/relationships/image" Target="../media/image121.png"/><Relationship Id="rId29" Type="http://schemas.openxmlformats.org/officeDocument/2006/relationships/customXml" Target="../ink/ink108.xml"/><Relationship Id="rId255" Type="http://schemas.openxmlformats.org/officeDocument/2006/relationships/customXml" Target="../ink/ink222.xml"/><Relationship Id="rId276" Type="http://schemas.openxmlformats.org/officeDocument/2006/relationships/image" Target="../media/image256.png"/><Relationship Id="rId297" Type="http://schemas.openxmlformats.org/officeDocument/2006/relationships/customXml" Target="../ink/ink243.xml"/><Relationship Id="rId40" Type="http://schemas.openxmlformats.org/officeDocument/2006/relationships/image" Target="../media/image140.png"/><Relationship Id="rId115" Type="http://schemas.openxmlformats.org/officeDocument/2006/relationships/customXml" Target="../ink/ink152.xml"/><Relationship Id="rId136" Type="http://schemas.openxmlformats.org/officeDocument/2006/relationships/image" Target="../media/image186.png"/><Relationship Id="rId157" Type="http://schemas.openxmlformats.org/officeDocument/2006/relationships/customXml" Target="../ink/ink173.xml"/><Relationship Id="rId178" Type="http://schemas.openxmlformats.org/officeDocument/2006/relationships/image" Target="../media/image207.png"/><Relationship Id="rId301" Type="http://schemas.openxmlformats.org/officeDocument/2006/relationships/customXml" Target="../ink/ink245.xml"/><Relationship Id="rId61" Type="http://schemas.openxmlformats.org/officeDocument/2006/relationships/customXml" Target="../ink/ink124.xml"/><Relationship Id="rId82" Type="http://schemas.openxmlformats.org/officeDocument/2006/relationships/image" Target="../media/image160.png"/><Relationship Id="rId199" Type="http://schemas.openxmlformats.org/officeDocument/2006/relationships/customXml" Target="../ink/ink194.xml"/><Relationship Id="rId203" Type="http://schemas.openxmlformats.org/officeDocument/2006/relationships/customXml" Target="../ink/ink196.xml"/><Relationship Id="rId19" Type="http://schemas.openxmlformats.org/officeDocument/2006/relationships/customXml" Target="../ink/ink103.xml"/><Relationship Id="rId224" Type="http://schemas.openxmlformats.org/officeDocument/2006/relationships/image" Target="../media/image230.png"/><Relationship Id="rId245" Type="http://schemas.openxmlformats.org/officeDocument/2006/relationships/customXml" Target="../ink/ink217.xml"/><Relationship Id="rId266" Type="http://schemas.openxmlformats.org/officeDocument/2006/relationships/image" Target="../media/image251.png"/><Relationship Id="rId287" Type="http://schemas.openxmlformats.org/officeDocument/2006/relationships/customXml" Target="../ink/ink238.xml"/><Relationship Id="rId30" Type="http://schemas.openxmlformats.org/officeDocument/2006/relationships/image" Target="../media/image135.png"/><Relationship Id="rId105" Type="http://schemas.openxmlformats.org/officeDocument/2006/relationships/customXml" Target="../ink/ink147.xml"/><Relationship Id="rId126" Type="http://schemas.openxmlformats.org/officeDocument/2006/relationships/image" Target="../media/image181.png"/><Relationship Id="rId147" Type="http://schemas.openxmlformats.org/officeDocument/2006/relationships/customXml" Target="../ink/ink168.xml"/><Relationship Id="rId168" Type="http://schemas.openxmlformats.org/officeDocument/2006/relationships/image" Target="../media/image202.png"/><Relationship Id="rId51" Type="http://schemas.openxmlformats.org/officeDocument/2006/relationships/customXml" Target="../ink/ink119.xml"/><Relationship Id="rId72" Type="http://schemas.openxmlformats.org/officeDocument/2006/relationships/image" Target="../media/image155.png"/><Relationship Id="rId93" Type="http://schemas.openxmlformats.org/officeDocument/2006/relationships/customXml" Target="../ink/ink141.xml"/><Relationship Id="rId189" Type="http://schemas.openxmlformats.org/officeDocument/2006/relationships/customXml" Target="../ink/ink189.xml"/><Relationship Id="rId3" Type="http://schemas.openxmlformats.org/officeDocument/2006/relationships/customXml" Target="../ink/ink95.xml"/><Relationship Id="rId214" Type="http://schemas.openxmlformats.org/officeDocument/2006/relationships/image" Target="../media/image225.png"/><Relationship Id="rId235" Type="http://schemas.openxmlformats.org/officeDocument/2006/relationships/customXml" Target="../ink/ink212.xml"/><Relationship Id="rId256" Type="http://schemas.openxmlformats.org/officeDocument/2006/relationships/image" Target="../media/image246.png"/><Relationship Id="rId277" Type="http://schemas.openxmlformats.org/officeDocument/2006/relationships/customXml" Target="../ink/ink233.xml"/><Relationship Id="rId298" Type="http://schemas.openxmlformats.org/officeDocument/2006/relationships/image" Target="../media/image267.png"/><Relationship Id="rId116" Type="http://schemas.openxmlformats.org/officeDocument/2006/relationships/image" Target="../media/image176.png"/><Relationship Id="rId137" Type="http://schemas.openxmlformats.org/officeDocument/2006/relationships/customXml" Target="../ink/ink163.xml"/><Relationship Id="rId158" Type="http://schemas.openxmlformats.org/officeDocument/2006/relationships/image" Target="../media/image197.png"/><Relationship Id="rId302" Type="http://schemas.openxmlformats.org/officeDocument/2006/relationships/image" Target="../media/image269.png"/><Relationship Id="rId20" Type="http://schemas.openxmlformats.org/officeDocument/2006/relationships/image" Target="../media/image130.png"/><Relationship Id="rId41" Type="http://schemas.openxmlformats.org/officeDocument/2006/relationships/customXml" Target="../ink/ink114.xml"/><Relationship Id="rId62" Type="http://schemas.openxmlformats.org/officeDocument/2006/relationships/image" Target="../media/image150.png"/><Relationship Id="rId83" Type="http://schemas.openxmlformats.org/officeDocument/2006/relationships/customXml" Target="../ink/ink135.xml"/><Relationship Id="rId179" Type="http://schemas.openxmlformats.org/officeDocument/2006/relationships/customXml" Target="../ink/ink184.xml"/><Relationship Id="rId190" Type="http://schemas.openxmlformats.org/officeDocument/2006/relationships/image" Target="../media/image213.png"/><Relationship Id="rId204" Type="http://schemas.openxmlformats.org/officeDocument/2006/relationships/image" Target="../media/image220.png"/><Relationship Id="rId225" Type="http://schemas.openxmlformats.org/officeDocument/2006/relationships/customXml" Target="../ink/ink207.xml"/><Relationship Id="rId246" Type="http://schemas.openxmlformats.org/officeDocument/2006/relationships/image" Target="../media/image241.png"/><Relationship Id="rId267" Type="http://schemas.openxmlformats.org/officeDocument/2006/relationships/customXml" Target="../ink/ink228.xml"/><Relationship Id="rId288" Type="http://schemas.openxmlformats.org/officeDocument/2006/relationships/image" Target="../media/image262.png"/><Relationship Id="rId106" Type="http://schemas.openxmlformats.org/officeDocument/2006/relationships/image" Target="../media/image171.png"/><Relationship Id="rId127" Type="http://schemas.openxmlformats.org/officeDocument/2006/relationships/customXml" Target="../ink/ink158.xml"/><Relationship Id="rId10" Type="http://schemas.openxmlformats.org/officeDocument/2006/relationships/image" Target="../media/image125.png"/><Relationship Id="rId31" Type="http://schemas.openxmlformats.org/officeDocument/2006/relationships/customXml" Target="../ink/ink109.xml"/><Relationship Id="rId52" Type="http://schemas.openxmlformats.org/officeDocument/2006/relationships/image" Target="../media/image145.png"/><Relationship Id="rId73" Type="http://schemas.openxmlformats.org/officeDocument/2006/relationships/customXml" Target="../ink/ink130.xml"/><Relationship Id="rId94" Type="http://schemas.openxmlformats.org/officeDocument/2006/relationships/image" Target="../media/image165.png"/><Relationship Id="rId148" Type="http://schemas.openxmlformats.org/officeDocument/2006/relationships/image" Target="../media/image192.png"/><Relationship Id="rId169" Type="http://schemas.openxmlformats.org/officeDocument/2006/relationships/customXml" Target="../ink/ink179.xml"/><Relationship Id="rId4" Type="http://schemas.openxmlformats.org/officeDocument/2006/relationships/image" Target="../media/image122.png"/><Relationship Id="rId180" Type="http://schemas.openxmlformats.org/officeDocument/2006/relationships/image" Target="../media/image208.png"/><Relationship Id="rId215" Type="http://schemas.openxmlformats.org/officeDocument/2006/relationships/customXml" Target="../ink/ink202.xml"/><Relationship Id="rId236" Type="http://schemas.openxmlformats.org/officeDocument/2006/relationships/image" Target="../media/image236.png"/><Relationship Id="rId257" Type="http://schemas.openxmlformats.org/officeDocument/2006/relationships/customXml" Target="../ink/ink223.xml"/><Relationship Id="rId278" Type="http://schemas.openxmlformats.org/officeDocument/2006/relationships/image" Target="../media/image257.png"/><Relationship Id="rId42" Type="http://schemas.openxmlformats.org/officeDocument/2006/relationships/image" Target="../media/image141.png"/><Relationship Id="rId84" Type="http://schemas.openxmlformats.org/officeDocument/2006/relationships/image" Target="../media/image161.png"/><Relationship Id="rId138" Type="http://schemas.openxmlformats.org/officeDocument/2006/relationships/image" Target="../media/image187.png"/><Relationship Id="rId191" Type="http://schemas.openxmlformats.org/officeDocument/2006/relationships/customXml" Target="../ink/ink190.xml"/><Relationship Id="rId205" Type="http://schemas.openxmlformats.org/officeDocument/2006/relationships/customXml" Target="../ink/ink197.xml"/><Relationship Id="rId247" Type="http://schemas.openxmlformats.org/officeDocument/2006/relationships/customXml" Target="../ink/ink218.xml"/><Relationship Id="rId107" Type="http://schemas.openxmlformats.org/officeDocument/2006/relationships/customXml" Target="../ink/ink148.xml"/><Relationship Id="rId289" Type="http://schemas.openxmlformats.org/officeDocument/2006/relationships/customXml" Target="../ink/ink239.xml"/><Relationship Id="rId11" Type="http://schemas.openxmlformats.org/officeDocument/2006/relationships/customXml" Target="../ink/ink99.xml"/><Relationship Id="rId53" Type="http://schemas.openxmlformats.org/officeDocument/2006/relationships/customXml" Target="../ink/ink120.xml"/><Relationship Id="rId149" Type="http://schemas.openxmlformats.org/officeDocument/2006/relationships/customXml" Target="../ink/ink169.xml"/><Relationship Id="rId95" Type="http://schemas.openxmlformats.org/officeDocument/2006/relationships/customXml" Target="../ink/ink142.xml"/><Relationship Id="rId160" Type="http://schemas.openxmlformats.org/officeDocument/2006/relationships/image" Target="../media/image198.png"/><Relationship Id="rId216" Type="http://schemas.openxmlformats.org/officeDocument/2006/relationships/image" Target="../media/image226.png"/><Relationship Id="rId258" Type="http://schemas.openxmlformats.org/officeDocument/2006/relationships/image" Target="../media/image247.png"/><Relationship Id="rId22" Type="http://schemas.openxmlformats.org/officeDocument/2006/relationships/image" Target="../media/image131.png"/><Relationship Id="rId64" Type="http://schemas.openxmlformats.org/officeDocument/2006/relationships/image" Target="../media/image151.png"/><Relationship Id="rId118" Type="http://schemas.openxmlformats.org/officeDocument/2006/relationships/image" Target="../media/image177.png"/><Relationship Id="rId171" Type="http://schemas.openxmlformats.org/officeDocument/2006/relationships/customXml" Target="../ink/ink180.xml"/><Relationship Id="rId227" Type="http://schemas.openxmlformats.org/officeDocument/2006/relationships/customXml" Target="../ink/ink208.xml"/><Relationship Id="rId269" Type="http://schemas.openxmlformats.org/officeDocument/2006/relationships/customXml" Target="../ink/ink229.xml"/><Relationship Id="rId33" Type="http://schemas.openxmlformats.org/officeDocument/2006/relationships/customXml" Target="../ink/ink110.xml"/><Relationship Id="rId129" Type="http://schemas.openxmlformats.org/officeDocument/2006/relationships/customXml" Target="../ink/ink159.xml"/><Relationship Id="rId280" Type="http://schemas.openxmlformats.org/officeDocument/2006/relationships/image" Target="../media/image258.png"/><Relationship Id="rId75" Type="http://schemas.openxmlformats.org/officeDocument/2006/relationships/customXml" Target="../ink/ink131.xml"/><Relationship Id="rId140" Type="http://schemas.openxmlformats.org/officeDocument/2006/relationships/image" Target="../media/image188.png"/><Relationship Id="rId182" Type="http://schemas.openxmlformats.org/officeDocument/2006/relationships/image" Target="../media/image209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6.png"/><Relationship Id="rId18" Type="http://schemas.openxmlformats.org/officeDocument/2006/relationships/customXml" Target="../ink/ink253.xml"/><Relationship Id="rId26" Type="http://schemas.openxmlformats.org/officeDocument/2006/relationships/customXml" Target="../ink/ink257.xml"/><Relationship Id="rId39" Type="http://schemas.openxmlformats.org/officeDocument/2006/relationships/image" Target="../media/image288.png"/><Relationship Id="rId21" Type="http://schemas.openxmlformats.org/officeDocument/2006/relationships/image" Target="../media/image280.png"/><Relationship Id="rId34" Type="http://schemas.openxmlformats.org/officeDocument/2006/relationships/customXml" Target="../ink/ink261.xml"/><Relationship Id="rId42" Type="http://schemas.openxmlformats.org/officeDocument/2006/relationships/customXml" Target="../ink/ink265.xml"/><Relationship Id="rId47" Type="http://schemas.openxmlformats.org/officeDocument/2006/relationships/image" Target="../media/image292.png"/><Relationship Id="rId50" Type="http://schemas.openxmlformats.org/officeDocument/2006/relationships/customXml" Target="../ink/ink269.xml"/><Relationship Id="rId7" Type="http://schemas.openxmlformats.org/officeDocument/2006/relationships/image" Target="../media/image273.png"/><Relationship Id="rId2" Type="http://schemas.openxmlformats.org/officeDocument/2006/relationships/image" Target="../media/image270.png"/><Relationship Id="rId16" Type="http://schemas.openxmlformats.org/officeDocument/2006/relationships/customXml" Target="../ink/ink252.xml"/><Relationship Id="rId29" Type="http://schemas.openxmlformats.org/officeDocument/2006/relationships/image" Target="../media/image284.png"/><Relationship Id="rId11" Type="http://schemas.openxmlformats.org/officeDocument/2006/relationships/image" Target="../media/image275.png"/><Relationship Id="rId24" Type="http://schemas.openxmlformats.org/officeDocument/2006/relationships/customXml" Target="../ink/ink256.xml"/><Relationship Id="rId32" Type="http://schemas.openxmlformats.org/officeDocument/2006/relationships/customXml" Target="../ink/ink260.xml"/><Relationship Id="rId37" Type="http://schemas.openxmlformats.org/officeDocument/2006/relationships/image" Target="../media/image287.png"/><Relationship Id="rId40" Type="http://schemas.openxmlformats.org/officeDocument/2006/relationships/customXml" Target="../ink/ink264.xml"/><Relationship Id="rId45" Type="http://schemas.openxmlformats.org/officeDocument/2006/relationships/image" Target="../media/image291.png"/><Relationship Id="rId53" Type="http://schemas.openxmlformats.org/officeDocument/2006/relationships/image" Target="../media/image295.png"/><Relationship Id="rId5" Type="http://schemas.openxmlformats.org/officeDocument/2006/relationships/image" Target="../media/image272.png"/><Relationship Id="rId10" Type="http://schemas.openxmlformats.org/officeDocument/2006/relationships/customXml" Target="../ink/ink249.xml"/><Relationship Id="rId19" Type="http://schemas.openxmlformats.org/officeDocument/2006/relationships/image" Target="../media/image279.png"/><Relationship Id="rId31" Type="http://schemas.openxmlformats.org/officeDocument/2006/relationships/image" Target="../media/image285.png"/><Relationship Id="rId44" Type="http://schemas.openxmlformats.org/officeDocument/2006/relationships/customXml" Target="../ink/ink266.xml"/><Relationship Id="rId52" Type="http://schemas.openxmlformats.org/officeDocument/2006/relationships/customXml" Target="../ink/ink270.xml"/><Relationship Id="rId4" Type="http://schemas.openxmlformats.org/officeDocument/2006/relationships/customXml" Target="../ink/ink246.xml"/><Relationship Id="rId9" Type="http://schemas.openxmlformats.org/officeDocument/2006/relationships/image" Target="../media/image274.png"/><Relationship Id="rId14" Type="http://schemas.openxmlformats.org/officeDocument/2006/relationships/customXml" Target="../ink/ink251.xml"/><Relationship Id="rId22" Type="http://schemas.openxmlformats.org/officeDocument/2006/relationships/customXml" Target="../ink/ink255.xml"/><Relationship Id="rId27" Type="http://schemas.openxmlformats.org/officeDocument/2006/relationships/image" Target="../media/image283.png"/><Relationship Id="rId30" Type="http://schemas.openxmlformats.org/officeDocument/2006/relationships/customXml" Target="../ink/ink259.xml"/><Relationship Id="rId35" Type="http://schemas.openxmlformats.org/officeDocument/2006/relationships/image" Target="../media/image41.png"/><Relationship Id="rId43" Type="http://schemas.openxmlformats.org/officeDocument/2006/relationships/image" Target="../media/image290.png"/><Relationship Id="rId48" Type="http://schemas.openxmlformats.org/officeDocument/2006/relationships/customXml" Target="../ink/ink268.xml"/><Relationship Id="rId8" Type="http://schemas.openxmlformats.org/officeDocument/2006/relationships/customXml" Target="../ink/ink248.xml"/><Relationship Id="rId51" Type="http://schemas.openxmlformats.org/officeDocument/2006/relationships/image" Target="../media/image294.png"/><Relationship Id="rId3" Type="http://schemas.openxmlformats.org/officeDocument/2006/relationships/image" Target="../media/image271.png"/><Relationship Id="rId12" Type="http://schemas.openxmlformats.org/officeDocument/2006/relationships/customXml" Target="../ink/ink250.xml"/><Relationship Id="rId17" Type="http://schemas.openxmlformats.org/officeDocument/2006/relationships/image" Target="../media/image278.png"/><Relationship Id="rId25" Type="http://schemas.openxmlformats.org/officeDocument/2006/relationships/image" Target="../media/image282.png"/><Relationship Id="rId33" Type="http://schemas.openxmlformats.org/officeDocument/2006/relationships/image" Target="../media/image286.png"/><Relationship Id="rId38" Type="http://schemas.openxmlformats.org/officeDocument/2006/relationships/customXml" Target="../ink/ink263.xml"/><Relationship Id="rId46" Type="http://schemas.openxmlformats.org/officeDocument/2006/relationships/customXml" Target="../ink/ink267.xml"/><Relationship Id="rId20" Type="http://schemas.openxmlformats.org/officeDocument/2006/relationships/customXml" Target="../ink/ink254.xml"/><Relationship Id="rId41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7.xml"/><Relationship Id="rId15" Type="http://schemas.openxmlformats.org/officeDocument/2006/relationships/image" Target="../media/image277.png"/><Relationship Id="rId23" Type="http://schemas.openxmlformats.org/officeDocument/2006/relationships/image" Target="../media/image281.png"/><Relationship Id="rId28" Type="http://schemas.openxmlformats.org/officeDocument/2006/relationships/customXml" Target="../ink/ink258.xml"/><Relationship Id="rId36" Type="http://schemas.openxmlformats.org/officeDocument/2006/relationships/customXml" Target="../ink/ink262.xml"/><Relationship Id="rId49" Type="http://schemas.openxmlformats.org/officeDocument/2006/relationships/image" Target="../media/image2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customXml" Target="../ink/ink276.xml"/><Relationship Id="rId18" Type="http://schemas.openxmlformats.org/officeDocument/2006/relationships/image" Target="../media/image306.png"/><Relationship Id="rId3" Type="http://schemas.openxmlformats.org/officeDocument/2006/relationships/customXml" Target="../ink/ink271.xml"/><Relationship Id="rId7" Type="http://schemas.openxmlformats.org/officeDocument/2006/relationships/customXml" Target="../ink/ink273.xml"/><Relationship Id="rId12" Type="http://schemas.openxmlformats.org/officeDocument/2006/relationships/image" Target="../media/image303.png"/><Relationship Id="rId17" Type="http://schemas.openxmlformats.org/officeDocument/2006/relationships/customXml" Target="../ink/ink278.xml"/><Relationship Id="rId2" Type="http://schemas.openxmlformats.org/officeDocument/2006/relationships/image" Target="../media/image298.png"/><Relationship Id="rId16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11" Type="http://schemas.openxmlformats.org/officeDocument/2006/relationships/customXml" Target="../ink/ink275.xml"/><Relationship Id="rId5" Type="http://schemas.openxmlformats.org/officeDocument/2006/relationships/customXml" Target="../ink/ink272.xml"/><Relationship Id="rId15" Type="http://schemas.openxmlformats.org/officeDocument/2006/relationships/customXml" Target="../ink/ink277.xml"/><Relationship Id="rId10" Type="http://schemas.openxmlformats.org/officeDocument/2006/relationships/image" Target="../media/image302.png"/><Relationship Id="rId4" Type="http://schemas.openxmlformats.org/officeDocument/2006/relationships/image" Target="../media/image299.png"/><Relationship Id="rId9" Type="http://schemas.openxmlformats.org/officeDocument/2006/relationships/customXml" Target="../ink/ink274.xml"/><Relationship Id="rId14" Type="http://schemas.openxmlformats.org/officeDocument/2006/relationships/image" Target="../media/image3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8.png"/><Relationship Id="rId21" Type="http://schemas.openxmlformats.org/officeDocument/2006/relationships/image" Target="../media/image320.png"/><Relationship Id="rId42" Type="http://schemas.openxmlformats.org/officeDocument/2006/relationships/customXml" Target="../ink/ink298.xml"/><Relationship Id="rId63" Type="http://schemas.openxmlformats.org/officeDocument/2006/relationships/image" Target="../media/image341.png"/><Relationship Id="rId84" Type="http://schemas.openxmlformats.org/officeDocument/2006/relationships/customXml" Target="../ink/ink319.xml"/><Relationship Id="rId138" Type="http://schemas.openxmlformats.org/officeDocument/2006/relationships/customXml" Target="../ink/ink346.xml"/><Relationship Id="rId159" Type="http://schemas.openxmlformats.org/officeDocument/2006/relationships/image" Target="../media/image389.png"/><Relationship Id="rId170" Type="http://schemas.openxmlformats.org/officeDocument/2006/relationships/customXml" Target="../ink/ink362.xml"/><Relationship Id="rId191" Type="http://schemas.openxmlformats.org/officeDocument/2006/relationships/image" Target="../media/image405.png"/><Relationship Id="rId205" Type="http://schemas.openxmlformats.org/officeDocument/2006/relationships/image" Target="../media/image412.png"/><Relationship Id="rId107" Type="http://schemas.openxmlformats.org/officeDocument/2006/relationships/image" Target="../media/image363.png"/><Relationship Id="rId11" Type="http://schemas.openxmlformats.org/officeDocument/2006/relationships/image" Target="../media/image315.png"/><Relationship Id="rId32" Type="http://schemas.openxmlformats.org/officeDocument/2006/relationships/customXml" Target="../ink/ink293.xml"/><Relationship Id="rId53" Type="http://schemas.openxmlformats.org/officeDocument/2006/relationships/image" Target="../media/image336.png"/><Relationship Id="rId74" Type="http://schemas.openxmlformats.org/officeDocument/2006/relationships/customXml" Target="../ink/ink314.xml"/><Relationship Id="rId128" Type="http://schemas.openxmlformats.org/officeDocument/2006/relationships/customXml" Target="../ink/ink341.xml"/><Relationship Id="rId149" Type="http://schemas.openxmlformats.org/officeDocument/2006/relationships/image" Target="../media/image384.png"/><Relationship Id="rId5" Type="http://schemas.openxmlformats.org/officeDocument/2006/relationships/image" Target="../media/image312.png"/><Relationship Id="rId95" Type="http://schemas.openxmlformats.org/officeDocument/2006/relationships/image" Target="../media/image357.png"/><Relationship Id="rId160" Type="http://schemas.openxmlformats.org/officeDocument/2006/relationships/customXml" Target="../ink/ink357.xml"/><Relationship Id="rId181" Type="http://schemas.openxmlformats.org/officeDocument/2006/relationships/image" Target="../media/image400.png"/><Relationship Id="rId22" Type="http://schemas.openxmlformats.org/officeDocument/2006/relationships/customXml" Target="../ink/ink288.xml"/><Relationship Id="rId43" Type="http://schemas.openxmlformats.org/officeDocument/2006/relationships/image" Target="../media/image331.png"/><Relationship Id="rId64" Type="http://schemas.openxmlformats.org/officeDocument/2006/relationships/customXml" Target="../ink/ink309.xml"/><Relationship Id="rId118" Type="http://schemas.openxmlformats.org/officeDocument/2006/relationships/customXml" Target="../ink/ink336.xml"/><Relationship Id="rId139" Type="http://schemas.openxmlformats.org/officeDocument/2006/relationships/image" Target="../media/image379.png"/><Relationship Id="rId85" Type="http://schemas.openxmlformats.org/officeDocument/2006/relationships/image" Target="../media/image352.png"/><Relationship Id="rId150" Type="http://schemas.openxmlformats.org/officeDocument/2006/relationships/customXml" Target="../ink/ink352.xml"/><Relationship Id="rId171" Type="http://schemas.openxmlformats.org/officeDocument/2006/relationships/image" Target="../media/image395.png"/><Relationship Id="rId192" Type="http://schemas.openxmlformats.org/officeDocument/2006/relationships/customXml" Target="../ink/ink373.xml"/><Relationship Id="rId206" Type="http://schemas.openxmlformats.org/officeDocument/2006/relationships/customXml" Target="../ink/ink380.xml"/><Relationship Id="rId12" Type="http://schemas.openxmlformats.org/officeDocument/2006/relationships/customXml" Target="../ink/ink283.xml"/><Relationship Id="rId33" Type="http://schemas.openxmlformats.org/officeDocument/2006/relationships/image" Target="../media/image326.png"/><Relationship Id="rId108" Type="http://schemas.openxmlformats.org/officeDocument/2006/relationships/customXml" Target="../ink/ink331.xml"/><Relationship Id="rId129" Type="http://schemas.openxmlformats.org/officeDocument/2006/relationships/image" Target="../media/image374.png"/><Relationship Id="rId54" Type="http://schemas.openxmlformats.org/officeDocument/2006/relationships/customXml" Target="../ink/ink304.xml"/><Relationship Id="rId75" Type="http://schemas.openxmlformats.org/officeDocument/2006/relationships/image" Target="../media/image347.png"/><Relationship Id="rId96" Type="http://schemas.openxmlformats.org/officeDocument/2006/relationships/customXml" Target="../ink/ink325.xml"/><Relationship Id="rId140" Type="http://schemas.openxmlformats.org/officeDocument/2006/relationships/customXml" Target="../ink/ink347.xml"/><Relationship Id="rId161" Type="http://schemas.openxmlformats.org/officeDocument/2006/relationships/image" Target="../media/image390.png"/><Relationship Id="rId182" Type="http://schemas.openxmlformats.org/officeDocument/2006/relationships/customXml" Target="../ink/ink368.xml"/><Relationship Id="rId6" Type="http://schemas.openxmlformats.org/officeDocument/2006/relationships/customXml" Target="../ink/ink280.xml"/><Relationship Id="rId23" Type="http://schemas.openxmlformats.org/officeDocument/2006/relationships/image" Target="../media/image321.png"/><Relationship Id="rId119" Type="http://schemas.openxmlformats.org/officeDocument/2006/relationships/image" Target="../media/image369.png"/><Relationship Id="rId44" Type="http://schemas.openxmlformats.org/officeDocument/2006/relationships/customXml" Target="../ink/ink299.xml"/><Relationship Id="rId65" Type="http://schemas.openxmlformats.org/officeDocument/2006/relationships/image" Target="../media/image342.png"/><Relationship Id="rId86" Type="http://schemas.openxmlformats.org/officeDocument/2006/relationships/customXml" Target="../ink/ink320.xml"/><Relationship Id="rId130" Type="http://schemas.openxmlformats.org/officeDocument/2006/relationships/customXml" Target="../ink/ink342.xml"/><Relationship Id="rId151" Type="http://schemas.openxmlformats.org/officeDocument/2006/relationships/image" Target="../media/image385.png"/><Relationship Id="rId172" Type="http://schemas.openxmlformats.org/officeDocument/2006/relationships/customXml" Target="../ink/ink363.xml"/><Relationship Id="rId193" Type="http://schemas.openxmlformats.org/officeDocument/2006/relationships/image" Target="../media/image406.png"/><Relationship Id="rId207" Type="http://schemas.openxmlformats.org/officeDocument/2006/relationships/image" Target="../media/image413.png"/><Relationship Id="rId13" Type="http://schemas.openxmlformats.org/officeDocument/2006/relationships/image" Target="../media/image316.png"/><Relationship Id="rId109" Type="http://schemas.openxmlformats.org/officeDocument/2006/relationships/image" Target="../media/image364.png"/><Relationship Id="rId34" Type="http://schemas.openxmlformats.org/officeDocument/2006/relationships/customXml" Target="../ink/ink294.xml"/><Relationship Id="rId55" Type="http://schemas.openxmlformats.org/officeDocument/2006/relationships/image" Target="../media/image337.png"/><Relationship Id="rId76" Type="http://schemas.openxmlformats.org/officeDocument/2006/relationships/customXml" Target="../ink/ink315.xml"/><Relationship Id="rId97" Type="http://schemas.openxmlformats.org/officeDocument/2006/relationships/image" Target="../media/image358.png"/><Relationship Id="rId120" Type="http://schemas.openxmlformats.org/officeDocument/2006/relationships/customXml" Target="../ink/ink337.xml"/><Relationship Id="rId141" Type="http://schemas.openxmlformats.org/officeDocument/2006/relationships/image" Target="../media/image380.png"/><Relationship Id="rId7" Type="http://schemas.openxmlformats.org/officeDocument/2006/relationships/image" Target="../media/image313.png"/><Relationship Id="rId162" Type="http://schemas.openxmlformats.org/officeDocument/2006/relationships/customXml" Target="../ink/ink358.xml"/><Relationship Id="rId183" Type="http://schemas.openxmlformats.org/officeDocument/2006/relationships/image" Target="../media/image401.png"/><Relationship Id="rId24" Type="http://schemas.openxmlformats.org/officeDocument/2006/relationships/customXml" Target="../ink/ink289.xml"/><Relationship Id="rId45" Type="http://schemas.openxmlformats.org/officeDocument/2006/relationships/image" Target="../media/image332.png"/><Relationship Id="rId66" Type="http://schemas.openxmlformats.org/officeDocument/2006/relationships/customXml" Target="../ink/ink310.xml"/><Relationship Id="rId87" Type="http://schemas.openxmlformats.org/officeDocument/2006/relationships/image" Target="../media/image353.png"/><Relationship Id="rId110" Type="http://schemas.openxmlformats.org/officeDocument/2006/relationships/customXml" Target="../ink/ink332.xml"/><Relationship Id="rId131" Type="http://schemas.openxmlformats.org/officeDocument/2006/relationships/image" Target="../media/image375.png"/><Relationship Id="rId61" Type="http://schemas.openxmlformats.org/officeDocument/2006/relationships/image" Target="../media/image340.png"/><Relationship Id="rId82" Type="http://schemas.openxmlformats.org/officeDocument/2006/relationships/customXml" Target="../ink/ink318.xml"/><Relationship Id="rId152" Type="http://schemas.openxmlformats.org/officeDocument/2006/relationships/customXml" Target="../ink/ink353.xml"/><Relationship Id="rId173" Type="http://schemas.openxmlformats.org/officeDocument/2006/relationships/image" Target="../media/image396.png"/><Relationship Id="rId194" Type="http://schemas.openxmlformats.org/officeDocument/2006/relationships/customXml" Target="../ink/ink374.xml"/><Relationship Id="rId199" Type="http://schemas.openxmlformats.org/officeDocument/2006/relationships/image" Target="../media/image409.png"/><Relationship Id="rId203" Type="http://schemas.openxmlformats.org/officeDocument/2006/relationships/image" Target="../media/image411.png"/><Relationship Id="rId208" Type="http://schemas.openxmlformats.org/officeDocument/2006/relationships/customXml" Target="../ink/ink381.xml"/><Relationship Id="rId19" Type="http://schemas.openxmlformats.org/officeDocument/2006/relationships/image" Target="../media/image319.png"/><Relationship Id="rId14" Type="http://schemas.openxmlformats.org/officeDocument/2006/relationships/customXml" Target="../ink/ink284.xml"/><Relationship Id="rId30" Type="http://schemas.openxmlformats.org/officeDocument/2006/relationships/customXml" Target="../ink/ink292.xml"/><Relationship Id="rId35" Type="http://schemas.openxmlformats.org/officeDocument/2006/relationships/image" Target="../media/image327.png"/><Relationship Id="rId56" Type="http://schemas.openxmlformats.org/officeDocument/2006/relationships/customXml" Target="../ink/ink305.xml"/><Relationship Id="rId77" Type="http://schemas.openxmlformats.org/officeDocument/2006/relationships/image" Target="../media/image348.png"/><Relationship Id="rId100" Type="http://schemas.openxmlformats.org/officeDocument/2006/relationships/customXml" Target="../ink/ink327.xml"/><Relationship Id="rId105" Type="http://schemas.openxmlformats.org/officeDocument/2006/relationships/image" Target="../media/image362.png"/><Relationship Id="rId126" Type="http://schemas.openxmlformats.org/officeDocument/2006/relationships/customXml" Target="../ink/ink340.xml"/><Relationship Id="rId147" Type="http://schemas.openxmlformats.org/officeDocument/2006/relationships/image" Target="../media/image383.png"/><Relationship Id="rId168" Type="http://schemas.openxmlformats.org/officeDocument/2006/relationships/customXml" Target="../ink/ink361.xml"/><Relationship Id="rId8" Type="http://schemas.openxmlformats.org/officeDocument/2006/relationships/customXml" Target="../ink/ink281.xml"/><Relationship Id="rId51" Type="http://schemas.openxmlformats.org/officeDocument/2006/relationships/image" Target="../media/image335.png"/><Relationship Id="rId72" Type="http://schemas.openxmlformats.org/officeDocument/2006/relationships/customXml" Target="../ink/ink313.xml"/><Relationship Id="rId93" Type="http://schemas.openxmlformats.org/officeDocument/2006/relationships/image" Target="../media/image356.png"/><Relationship Id="rId98" Type="http://schemas.openxmlformats.org/officeDocument/2006/relationships/customXml" Target="../ink/ink326.xml"/><Relationship Id="rId121" Type="http://schemas.openxmlformats.org/officeDocument/2006/relationships/image" Target="../media/image370.png"/><Relationship Id="rId142" Type="http://schemas.openxmlformats.org/officeDocument/2006/relationships/customXml" Target="../ink/ink348.xml"/><Relationship Id="rId163" Type="http://schemas.openxmlformats.org/officeDocument/2006/relationships/image" Target="../media/image391.png"/><Relationship Id="rId184" Type="http://schemas.openxmlformats.org/officeDocument/2006/relationships/customXml" Target="../ink/ink369.xml"/><Relationship Id="rId189" Type="http://schemas.openxmlformats.org/officeDocument/2006/relationships/image" Target="../media/image404.png"/><Relationship Id="rId3" Type="http://schemas.openxmlformats.org/officeDocument/2006/relationships/image" Target="../media/image311.png"/><Relationship Id="rId25" Type="http://schemas.openxmlformats.org/officeDocument/2006/relationships/image" Target="../media/image322.png"/><Relationship Id="rId46" Type="http://schemas.openxmlformats.org/officeDocument/2006/relationships/customXml" Target="../ink/ink300.xml"/><Relationship Id="rId67" Type="http://schemas.openxmlformats.org/officeDocument/2006/relationships/image" Target="../media/image343.png"/><Relationship Id="rId116" Type="http://schemas.openxmlformats.org/officeDocument/2006/relationships/customXml" Target="../ink/ink335.xml"/><Relationship Id="rId137" Type="http://schemas.openxmlformats.org/officeDocument/2006/relationships/image" Target="../media/image378.png"/><Relationship Id="rId158" Type="http://schemas.openxmlformats.org/officeDocument/2006/relationships/customXml" Target="../ink/ink356.xml"/><Relationship Id="rId20" Type="http://schemas.openxmlformats.org/officeDocument/2006/relationships/customXml" Target="../ink/ink287.xml"/><Relationship Id="rId41" Type="http://schemas.openxmlformats.org/officeDocument/2006/relationships/image" Target="../media/image330.png"/><Relationship Id="rId62" Type="http://schemas.openxmlformats.org/officeDocument/2006/relationships/customXml" Target="../ink/ink308.xml"/><Relationship Id="rId83" Type="http://schemas.openxmlformats.org/officeDocument/2006/relationships/image" Target="../media/image351.png"/><Relationship Id="rId88" Type="http://schemas.openxmlformats.org/officeDocument/2006/relationships/customXml" Target="../ink/ink321.xml"/><Relationship Id="rId111" Type="http://schemas.openxmlformats.org/officeDocument/2006/relationships/image" Target="../media/image365.png"/><Relationship Id="rId132" Type="http://schemas.openxmlformats.org/officeDocument/2006/relationships/customXml" Target="../ink/ink343.xml"/><Relationship Id="rId153" Type="http://schemas.openxmlformats.org/officeDocument/2006/relationships/image" Target="../media/image386.png"/><Relationship Id="rId174" Type="http://schemas.openxmlformats.org/officeDocument/2006/relationships/customXml" Target="../ink/ink364.xml"/><Relationship Id="rId179" Type="http://schemas.openxmlformats.org/officeDocument/2006/relationships/image" Target="../media/image399.png"/><Relationship Id="rId195" Type="http://schemas.openxmlformats.org/officeDocument/2006/relationships/image" Target="../media/image407.png"/><Relationship Id="rId209" Type="http://schemas.openxmlformats.org/officeDocument/2006/relationships/image" Target="../media/image414.png"/><Relationship Id="rId190" Type="http://schemas.openxmlformats.org/officeDocument/2006/relationships/customXml" Target="../ink/ink372.xml"/><Relationship Id="rId204" Type="http://schemas.openxmlformats.org/officeDocument/2006/relationships/customXml" Target="../ink/ink379.xml"/><Relationship Id="rId15" Type="http://schemas.openxmlformats.org/officeDocument/2006/relationships/image" Target="../media/image317.png"/><Relationship Id="rId36" Type="http://schemas.openxmlformats.org/officeDocument/2006/relationships/customXml" Target="../ink/ink295.xml"/><Relationship Id="rId57" Type="http://schemas.openxmlformats.org/officeDocument/2006/relationships/image" Target="../media/image338.png"/><Relationship Id="rId106" Type="http://schemas.openxmlformats.org/officeDocument/2006/relationships/customXml" Target="../ink/ink330.xml"/><Relationship Id="rId127" Type="http://schemas.openxmlformats.org/officeDocument/2006/relationships/image" Target="../media/image373.png"/><Relationship Id="rId10" Type="http://schemas.openxmlformats.org/officeDocument/2006/relationships/customXml" Target="../ink/ink282.xml"/><Relationship Id="rId31" Type="http://schemas.openxmlformats.org/officeDocument/2006/relationships/image" Target="../media/image325.png"/><Relationship Id="rId52" Type="http://schemas.openxmlformats.org/officeDocument/2006/relationships/customXml" Target="../ink/ink303.xml"/><Relationship Id="rId73" Type="http://schemas.openxmlformats.org/officeDocument/2006/relationships/image" Target="../media/image346.png"/><Relationship Id="rId78" Type="http://schemas.openxmlformats.org/officeDocument/2006/relationships/customXml" Target="../ink/ink316.xml"/><Relationship Id="rId94" Type="http://schemas.openxmlformats.org/officeDocument/2006/relationships/customXml" Target="../ink/ink324.xml"/><Relationship Id="rId99" Type="http://schemas.openxmlformats.org/officeDocument/2006/relationships/image" Target="../media/image359.png"/><Relationship Id="rId101" Type="http://schemas.openxmlformats.org/officeDocument/2006/relationships/image" Target="../media/image360.png"/><Relationship Id="rId122" Type="http://schemas.openxmlformats.org/officeDocument/2006/relationships/customXml" Target="../ink/ink338.xml"/><Relationship Id="rId143" Type="http://schemas.openxmlformats.org/officeDocument/2006/relationships/image" Target="../media/image381.png"/><Relationship Id="rId148" Type="http://schemas.openxmlformats.org/officeDocument/2006/relationships/customXml" Target="../ink/ink351.xml"/><Relationship Id="rId164" Type="http://schemas.openxmlformats.org/officeDocument/2006/relationships/customXml" Target="../ink/ink359.xml"/><Relationship Id="rId169" Type="http://schemas.openxmlformats.org/officeDocument/2006/relationships/image" Target="../media/image394.png"/><Relationship Id="rId185" Type="http://schemas.openxmlformats.org/officeDocument/2006/relationships/image" Target="../media/image402.png"/><Relationship Id="rId4" Type="http://schemas.openxmlformats.org/officeDocument/2006/relationships/customXml" Target="../ink/ink279.xml"/><Relationship Id="rId9" Type="http://schemas.openxmlformats.org/officeDocument/2006/relationships/image" Target="../media/image314.png"/><Relationship Id="rId180" Type="http://schemas.openxmlformats.org/officeDocument/2006/relationships/customXml" Target="../ink/ink367.xml"/><Relationship Id="rId26" Type="http://schemas.openxmlformats.org/officeDocument/2006/relationships/customXml" Target="../ink/ink290.xml"/><Relationship Id="rId47" Type="http://schemas.openxmlformats.org/officeDocument/2006/relationships/image" Target="../media/image333.png"/><Relationship Id="rId68" Type="http://schemas.openxmlformats.org/officeDocument/2006/relationships/customXml" Target="../ink/ink311.xml"/><Relationship Id="rId89" Type="http://schemas.openxmlformats.org/officeDocument/2006/relationships/image" Target="../media/image354.png"/><Relationship Id="rId112" Type="http://schemas.openxmlformats.org/officeDocument/2006/relationships/customXml" Target="../ink/ink333.xml"/><Relationship Id="rId133" Type="http://schemas.openxmlformats.org/officeDocument/2006/relationships/image" Target="../media/image376.png"/><Relationship Id="rId154" Type="http://schemas.openxmlformats.org/officeDocument/2006/relationships/customXml" Target="../ink/ink354.xml"/><Relationship Id="rId175" Type="http://schemas.openxmlformats.org/officeDocument/2006/relationships/image" Target="../media/image397.png"/><Relationship Id="rId196" Type="http://schemas.openxmlformats.org/officeDocument/2006/relationships/customXml" Target="../ink/ink375.xml"/><Relationship Id="rId200" Type="http://schemas.openxmlformats.org/officeDocument/2006/relationships/customXml" Target="../ink/ink377.xml"/><Relationship Id="rId16" Type="http://schemas.openxmlformats.org/officeDocument/2006/relationships/customXml" Target="../ink/ink285.xml"/><Relationship Id="rId37" Type="http://schemas.openxmlformats.org/officeDocument/2006/relationships/image" Target="../media/image328.png"/><Relationship Id="rId58" Type="http://schemas.openxmlformats.org/officeDocument/2006/relationships/customXml" Target="../ink/ink306.xml"/><Relationship Id="rId79" Type="http://schemas.openxmlformats.org/officeDocument/2006/relationships/image" Target="../media/image349.png"/><Relationship Id="rId102" Type="http://schemas.openxmlformats.org/officeDocument/2006/relationships/customXml" Target="../ink/ink328.xml"/><Relationship Id="rId123" Type="http://schemas.openxmlformats.org/officeDocument/2006/relationships/image" Target="../media/image371.png"/><Relationship Id="rId144" Type="http://schemas.openxmlformats.org/officeDocument/2006/relationships/customXml" Target="../ink/ink349.xml"/><Relationship Id="rId90" Type="http://schemas.openxmlformats.org/officeDocument/2006/relationships/customXml" Target="../ink/ink322.xml"/><Relationship Id="rId165" Type="http://schemas.openxmlformats.org/officeDocument/2006/relationships/image" Target="../media/image392.png"/><Relationship Id="rId186" Type="http://schemas.openxmlformats.org/officeDocument/2006/relationships/customXml" Target="../ink/ink370.xml"/><Relationship Id="rId27" Type="http://schemas.openxmlformats.org/officeDocument/2006/relationships/image" Target="../media/image323.png"/><Relationship Id="rId48" Type="http://schemas.openxmlformats.org/officeDocument/2006/relationships/customXml" Target="../ink/ink301.xml"/><Relationship Id="rId69" Type="http://schemas.openxmlformats.org/officeDocument/2006/relationships/image" Target="../media/image344.png"/><Relationship Id="rId113" Type="http://schemas.openxmlformats.org/officeDocument/2006/relationships/image" Target="../media/image366.png"/><Relationship Id="rId134" Type="http://schemas.openxmlformats.org/officeDocument/2006/relationships/customXml" Target="../ink/ink344.xml"/><Relationship Id="rId80" Type="http://schemas.openxmlformats.org/officeDocument/2006/relationships/customXml" Target="../ink/ink317.xml"/><Relationship Id="rId155" Type="http://schemas.openxmlformats.org/officeDocument/2006/relationships/image" Target="../media/image387.png"/><Relationship Id="rId176" Type="http://schemas.openxmlformats.org/officeDocument/2006/relationships/customXml" Target="../ink/ink365.xml"/><Relationship Id="rId197" Type="http://schemas.openxmlformats.org/officeDocument/2006/relationships/image" Target="../media/image408.png"/><Relationship Id="rId201" Type="http://schemas.openxmlformats.org/officeDocument/2006/relationships/image" Target="../media/image410.png"/><Relationship Id="rId17" Type="http://schemas.openxmlformats.org/officeDocument/2006/relationships/image" Target="../media/image318.png"/><Relationship Id="rId38" Type="http://schemas.openxmlformats.org/officeDocument/2006/relationships/customXml" Target="../ink/ink296.xml"/><Relationship Id="rId59" Type="http://schemas.openxmlformats.org/officeDocument/2006/relationships/image" Target="../media/image339.png"/><Relationship Id="rId103" Type="http://schemas.openxmlformats.org/officeDocument/2006/relationships/image" Target="../media/image361.png"/><Relationship Id="rId124" Type="http://schemas.openxmlformats.org/officeDocument/2006/relationships/customXml" Target="../ink/ink339.xml"/><Relationship Id="rId70" Type="http://schemas.openxmlformats.org/officeDocument/2006/relationships/customXml" Target="../ink/ink312.xml"/><Relationship Id="rId91" Type="http://schemas.openxmlformats.org/officeDocument/2006/relationships/image" Target="../media/image355.png"/><Relationship Id="rId145" Type="http://schemas.openxmlformats.org/officeDocument/2006/relationships/image" Target="../media/image382.png"/><Relationship Id="rId166" Type="http://schemas.openxmlformats.org/officeDocument/2006/relationships/customXml" Target="../ink/ink360.xml"/><Relationship Id="rId187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291.xml"/><Relationship Id="rId49" Type="http://schemas.openxmlformats.org/officeDocument/2006/relationships/image" Target="../media/image334.png"/><Relationship Id="rId114" Type="http://schemas.openxmlformats.org/officeDocument/2006/relationships/customXml" Target="../ink/ink334.xml"/><Relationship Id="rId60" Type="http://schemas.openxmlformats.org/officeDocument/2006/relationships/customXml" Target="../ink/ink307.xml"/><Relationship Id="rId81" Type="http://schemas.openxmlformats.org/officeDocument/2006/relationships/image" Target="../media/image350.png"/><Relationship Id="rId135" Type="http://schemas.openxmlformats.org/officeDocument/2006/relationships/image" Target="../media/image377.png"/><Relationship Id="rId156" Type="http://schemas.openxmlformats.org/officeDocument/2006/relationships/customXml" Target="../ink/ink355.xml"/><Relationship Id="rId177" Type="http://schemas.openxmlformats.org/officeDocument/2006/relationships/image" Target="../media/image398.png"/><Relationship Id="rId198" Type="http://schemas.openxmlformats.org/officeDocument/2006/relationships/customXml" Target="../ink/ink376.xml"/><Relationship Id="rId202" Type="http://schemas.openxmlformats.org/officeDocument/2006/relationships/customXml" Target="../ink/ink378.xml"/><Relationship Id="rId18" Type="http://schemas.openxmlformats.org/officeDocument/2006/relationships/customXml" Target="../ink/ink286.xml"/><Relationship Id="rId39" Type="http://schemas.openxmlformats.org/officeDocument/2006/relationships/image" Target="../media/image329.png"/><Relationship Id="rId50" Type="http://schemas.openxmlformats.org/officeDocument/2006/relationships/customXml" Target="../ink/ink302.xml"/><Relationship Id="rId104" Type="http://schemas.openxmlformats.org/officeDocument/2006/relationships/customXml" Target="../ink/ink329.xml"/><Relationship Id="rId125" Type="http://schemas.openxmlformats.org/officeDocument/2006/relationships/image" Target="../media/image372.png"/><Relationship Id="rId146" Type="http://schemas.openxmlformats.org/officeDocument/2006/relationships/customXml" Target="../ink/ink350.xml"/><Relationship Id="rId167" Type="http://schemas.openxmlformats.org/officeDocument/2006/relationships/image" Target="../media/image393.png"/><Relationship Id="rId188" Type="http://schemas.openxmlformats.org/officeDocument/2006/relationships/customXml" Target="../ink/ink371.xml"/><Relationship Id="rId71" Type="http://schemas.openxmlformats.org/officeDocument/2006/relationships/image" Target="../media/image345.png"/><Relationship Id="rId92" Type="http://schemas.openxmlformats.org/officeDocument/2006/relationships/customXml" Target="../ink/ink323.xml"/><Relationship Id="rId2" Type="http://schemas.openxmlformats.org/officeDocument/2006/relationships/image" Target="../media/image310.png"/><Relationship Id="rId29" Type="http://schemas.openxmlformats.org/officeDocument/2006/relationships/image" Target="../media/image324.png"/><Relationship Id="rId40" Type="http://schemas.openxmlformats.org/officeDocument/2006/relationships/customXml" Target="../ink/ink297.xml"/><Relationship Id="rId115" Type="http://schemas.openxmlformats.org/officeDocument/2006/relationships/image" Target="../media/image367.png"/><Relationship Id="rId136" Type="http://schemas.openxmlformats.org/officeDocument/2006/relationships/customXml" Target="../ink/ink345.xml"/><Relationship Id="rId157" Type="http://schemas.openxmlformats.org/officeDocument/2006/relationships/image" Target="../media/image388.png"/><Relationship Id="rId178" Type="http://schemas.openxmlformats.org/officeDocument/2006/relationships/customXml" Target="../ink/ink366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3.png"/><Relationship Id="rId21" Type="http://schemas.openxmlformats.org/officeDocument/2006/relationships/image" Target="../media/image425.png"/><Relationship Id="rId42" Type="http://schemas.openxmlformats.org/officeDocument/2006/relationships/customXml" Target="../ink/ink401.xml"/><Relationship Id="rId63" Type="http://schemas.openxmlformats.org/officeDocument/2006/relationships/image" Target="../media/image446.png"/><Relationship Id="rId84" Type="http://schemas.openxmlformats.org/officeDocument/2006/relationships/customXml" Target="../ink/ink422.xml"/><Relationship Id="rId138" Type="http://schemas.openxmlformats.org/officeDocument/2006/relationships/customXml" Target="../ink/ink449.xml"/><Relationship Id="rId159" Type="http://schemas.openxmlformats.org/officeDocument/2006/relationships/image" Target="../media/image494.png"/><Relationship Id="rId170" Type="http://schemas.openxmlformats.org/officeDocument/2006/relationships/customXml" Target="../ink/ink465.xml"/><Relationship Id="rId191" Type="http://schemas.openxmlformats.org/officeDocument/2006/relationships/image" Target="../media/image510.png"/><Relationship Id="rId107" Type="http://schemas.openxmlformats.org/officeDocument/2006/relationships/image" Target="../media/image468.png"/><Relationship Id="rId11" Type="http://schemas.openxmlformats.org/officeDocument/2006/relationships/image" Target="../media/image420.png"/><Relationship Id="rId32" Type="http://schemas.openxmlformats.org/officeDocument/2006/relationships/customXml" Target="../ink/ink396.xml"/><Relationship Id="rId53" Type="http://schemas.openxmlformats.org/officeDocument/2006/relationships/image" Target="../media/image441.png"/><Relationship Id="rId74" Type="http://schemas.openxmlformats.org/officeDocument/2006/relationships/customXml" Target="../ink/ink417.xml"/><Relationship Id="rId128" Type="http://schemas.openxmlformats.org/officeDocument/2006/relationships/customXml" Target="../ink/ink444.xml"/><Relationship Id="rId149" Type="http://schemas.openxmlformats.org/officeDocument/2006/relationships/image" Target="../media/image489.png"/><Relationship Id="rId5" Type="http://schemas.openxmlformats.org/officeDocument/2006/relationships/image" Target="../media/image417.png"/><Relationship Id="rId95" Type="http://schemas.openxmlformats.org/officeDocument/2006/relationships/image" Target="../media/image462.png"/><Relationship Id="rId160" Type="http://schemas.openxmlformats.org/officeDocument/2006/relationships/customXml" Target="../ink/ink460.xml"/><Relationship Id="rId181" Type="http://schemas.openxmlformats.org/officeDocument/2006/relationships/image" Target="../media/image505.png"/><Relationship Id="rId22" Type="http://schemas.openxmlformats.org/officeDocument/2006/relationships/customXml" Target="../ink/ink391.xml"/><Relationship Id="rId43" Type="http://schemas.openxmlformats.org/officeDocument/2006/relationships/image" Target="../media/image436.png"/><Relationship Id="rId64" Type="http://schemas.openxmlformats.org/officeDocument/2006/relationships/customXml" Target="../ink/ink412.xml"/><Relationship Id="rId118" Type="http://schemas.openxmlformats.org/officeDocument/2006/relationships/customXml" Target="../ink/ink439.xml"/><Relationship Id="rId139" Type="http://schemas.openxmlformats.org/officeDocument/2006/relationships/image" Target="../media/image484.png"/><Relationship Id="rId85" Type="http://schemas.openxmlformats.org/officeDocument/2006/relationships/image" Target="../media/image457.png"/><Relationship Id="rId150" Type="http://schemas.openxmlformats.org/officeDocument/2006/relationships/customXml" Target="../ink/ink455.xml"/><Relationship Id="rId171" Type="http://schemas.openxmlformats.org/officeDocument/2006/relationships/image" Target="../media/image500.png"/><Relationship Id="rId192" Type="http://schemas.openxmlformats.org/officeDocument/2006/relationships/customXml" Target="../ink/ink476.xml"/><Relationship Id="rId12" Type="http://schemas.openxmlformats.org/officeDocument/2006/relationships/customXml" Target="../ink/ink386.xml"/><Relationship Id="rId33" Type="http://schemas.openxmlformats.org/officeDocument/2006/relationships/image" Target="../media/image431.png"/><Relationship Id="rId108" Type="http://schemas.openxmlformats.org/officeDocument/2006/relationships/customXml" Target="../ink/ink434.xml"/><Relationship Id="rId129" Type="http://schemas.openxmlformats.org/officeDocument/2006/relationships/image" Target="../media/image479.png"/><Relationship Id="rId54" Type="http://schemas.openxmlformats.org/officeDocument/2006/relationships/customXml" Target="../ink/ink407.xml"/><Relationship Id="rId75" Type="http://schemas.openxmlformats.org/officeDocument/2006/relationships/image" Target="../media/image452.png"/><Relationship Id="rId96" Type="http://schemas.openxmlformats.org/officeDocument/2006/relationships/customXml" Target="../ink/ink428.xml"/><Relationship Id="rId140" Type="http://schemas.openxmlformats.org/officeDocument/2006/relationships/customXml" Target="../ink/ink450.xml"/><Relationship Id="rId161" Type="http://schemas.openxmlformats.org/officeDocument/2006/relationships/image" Target="../media/image495.png"/><Relationship Id="rId182" Type="http://schemas.openxmlformats.org/officeDocument/2006/relationships/customXml" Target="../ink/ink471.xml"/><Relationship Id="rId6" Type="http://schemas.openxmlformats.org/officeDocument/2006/relationships/customXml" Target="../ink/ink383.xml"/><Relationship Id="rId23" Type="http://schemas.openxmlformats.org/officeDocument/2006/relationships/image" Target="../media/image426.png"/><Relationship Id="rId119" Type="http://schemas.openxmlformats.org/officeDocument/2006/relationships/image" Target="../media/image474.png"/><Relationship Id="rId44" Type="http://schemas.openxmlformats.org/officeDocument/2006/relationships/customXml" Target="../ink/ink402.xml"/><Relationship Id="rId65" Type="http://schemas.openxmlformats.org/officeDocument/2006/relationships/image" Target="../media/image447.png"/><Relationship Id="rId86" Type="http://schemas.openxmlformats.org/officeDocument/2006/relationships/customXml" Target="../ink/ink423.xml"/><Relationship Id="rId130" Type="http://schemas.openxmlformats.org/officeDocument/2006/relationships/customXml" Target="../ink/ink445.xml"/><Relationship Id="rId151" Type="http://schemas.openxmlformats.org/officeDocument/2006/relationships/image" Target="../media/image490.png"/><Relationship Id="rId172" Type="http://schemas.openxmlformats.org/officeDocument/2006/relationships/customXml" Target="../ink/ink466.xml"/><Relationship Id="rId193" Type="http://schemas.openxmlformats.org/officeDocument/2006/relationships/image" Target="../media/image511.png"/><Relationship Id="rId13" Type="http://schemas.openxmlformats.org/officeDocument/2006/relationships/image" Target="../media/image421.png"/><Relationship Id="rId109" Type="http://schemas.openxmlformats.org/officeDocument/2006/relationships/image" Target="../media/image469.png"/><Relationship Id="rId34" Type="http://schemas.openxmlformats.org/officeDocument/2006/relationships/customXml" Target="../ink/ink397.xml"/><Relationship Id="rId55" Type="http://schemas.openxmlformats.org/officeDocument/2006/relationships/image" Target="../media/image442.png"/><Relationship Id="rId76" Type="http://schemas.openxmlformats.org/officeDocument/2006/relationships/customXml" Target="../ink/ink418.xml"/><Relationship Id="rId97" Type="http://schemas.openxmlformats.org/officeDocument/2006/relationships/image" Target="../media/image463.png"/><Relationship Id="rId120" Type="http://schemas.openxmlformats.org/officeDocument/2006/relationships/customXml" Target="../ink/ink440.xml"/><Relationship Id="rId141" Type="http://schemas.openxmlformats.org/officeDocument/2006/relationships/image" Target="../media/image485.png"/><Relationship Id="rId7" Type="http://schemas.openxmlformats.org/officeDocument/2006/relationships/image" Target="../media/image418.png"/><Relationship Id="rId71" Type="http://schemas.openxmlformats.org/officeDocument/2006/relationships/image" Target="../media/image450.png"/><Relationship Id="rId92" Type="http://schemas.openxmlformats.org/officeDocument/2006/relationships/customXml" Target="../ink/ink426.xml"/><Relationship Id="rId162" Type="http://schemas.openxmlformats.org/officeDocument/2006/relationships/customXml" Target="../ink/ink461.xml"/><Relationship Id="rId183" Type="http://schemas.openxmlformats.org/officeDocument/2006/relationships/image" Target="../media/image506.png"/><Relationship Id="rId2" Type="http://schemas.openxmlformats.org/officeDocument/2006/relationships/image" Target="../media/image415.png"/><Relationship Id="rId29" Type="http://schemas.openxmlformats.org/officeDocument/2006/relationships/image" Target="../media/image429.png"/><Relationship Id="rId24" Type="http://schemas.openxmlformats.org/officeDocument/2006/relationships/customXml" Target="../ink/ink392.xml"/><Relationship Id="rId40" Type="http://schemas.openxmlformats.org/officeDocument/2006/relationships/customXml" Target="../ink/ink400.xml"/><Relationship Id="rId45" Type="http://schemas.openxmlformats.org/officeDocument/2006/relationships/image" Target="../media/image437.png"/><Relationship Id="rId66" Type="http://schemas.openxmlformats.org/officeDocument/2006/relationships/customXml" Target="../ink/ink413.xml"/><Relationship Id="rId87" Type="http://schemas.openxmlformats.org/officeDocument/2006/relationships/image" Target="../media/image458.png"/><Relationship Id="rId110" Type="http://schemas.openxmlformats.org/officeDocument/2006/relationships/customXml" Target="../ink/ink435.xml"/><Relationship Id="rId115" Type="http://schemas.openxmlformats.org/officeDocument/2006/relationships/image" Target="../media/image472.png"/><Relationship Id="rId131" Type="http://schemas.openxmlformats.org/officeDocument/2006/relationships/image" Target="../media/image480.png"/><Relationship Id="rId136" Type="http://schemas.openxmlformats.org/officeDocument/2006/relationships/customXml" Target="../ink/ink448.xml"/><Relationship Id="rId157" Type="http://schemas.openxmlformats.org/officeDocument/2006/relationships/image" Target="../media/image493.png"/><Relationship Id="rId178" Type="http://schemas.openxmlformats.org/officeDocument/2006/relationships/customXml" Target="../ink/ink469.xml"/><Relationship Id="rId61" Type="http://schemas.openxmlformats.org/officeDocument/2006/relationships/image" Target="../media/image445.png"/><Relationship Id="rId82" Type="http://schemas.openxmlformats.org/officeDocument/2006/relationships/customXml" Target="../ink/ink421.xml"/><Relationship Id="rId152" Type="http://schemas.openxmlformats.org/officeDocument/2006/relationships/customXml" Target="../ink/ink456.xml"/><Relationship Id="rId173" Type="http://schemas.openxmlformats.org/officeDocument/2006/relationships/image" Target="../media/image501.png"/><Relationship Id="rId194" Type="http://schemas.openxmlformats.org/officeDocument/2006/relationships/customXml" Target="../ink/ink477.xml"/><Relationship Id="rId199" Type="http://schemas.openxmlformats.org/officeDocument/2006/relationships/image" Target="../media/image514.png"/><Relationship Id="rId19" Type="http://schemas.openxmlformats.org/officeDocument/2006/relationships/image" Target="../media/image424.png"/><Relationship Id="rId14" Type="http://schemas.openxmlformats.org/officeDocument/2006/relationships/customXml" Target="../ink/ink387.xml"/><Relationship Id="rId30" Type="http://schemas.openxmlformats.org/officeDocument/2006/relationships/customXml" Target="../ink/ink395.xml"/><Relationship Id="rId35" Type="http://schemas.openxmlformats.org/officeDocument/2006/relationships/image" Target="../media/image432.png"/><Relationship Id="rId56" Type="http://schemas.openxmlformats.org/officeDocument/2006/relationships/customXml" Target="../ink/ink408.xml"/><Relationship Id="rId77" Type="http://schemas.openxmlformats.org/officeDocument/2006/relationships/image" Target="../media/image453.png"/><Relationship Id="rId100" Type="http://schemas.openxmlformats.org/officeDocument/2006/relationships/customXml" Target="../ink/ink430.xml"/><Relationship Id="rId105" Type="http://schemas.openxmlformats.org/officeDocument/2006/relationships/image" Target="../media/image467.png"/><Relationship Id="rId126" Type="http://schemas.openxmlformats.org/officeDocument/2006/relationships/customXml" Target="../ink/ink443.xml"/><Relationship Id="rId147" Type="http://schemas.openxmlformats.org/officeDocument/2006/relationships/image" Target="../media/image488.png"/><Relationship Id="rId168" Type="http://schemas.openxmlformats.org/officeDocument/2006/relationships/customXml" Target="../ink/ink464.xml"/><Relationship Id="rId8" Type="http://schemas.openxmlformats.org/officeDocument/2006/relationships/customXml" Target="../ink/ink384.xml"/><Relationship Id="rId51" Type="http://schemas.openxmlformats.org/officeDocument/2006/relationships/image" Target="../media/image440.png"/><Relationship Id="rId72" Type="http://schemas.openxmlformats.org/officeDocument/2006/relationships/customXml" Target="../ink/ink416.xml"/><Relationship Id="rId93" Type="http://schemas.openxmlformats.org/officeDocument/2006/relationships/image" Target="../media/image461.png"/><Relationship Id="rId98" Type="http://schemas.openxmlformats.org/officeDocument/2006/relationships/customXml" Target="../ink/ink429.xml"/><Relationship Id="rId121" Type="http://schemas.openxmlformats.org/officeDocument/2006/relationships/image" Target="../media/image475.png"/><Relationship Id="rId142" Type="http://schemas.openxmlformats.org/officeDocument/2006/relationships/customXml" Target="../ink/ink451.xml"/><Relationship Id="rId163" Type="http://schemas.openxmlformats.org/officeDocument/2006/relationships/image" Target="../media/image496.png"/><Relationship Id="rId184" Type="http://schemas.openxmlformats.org/officeDocument/2006/relationships/customXml" Target="../ink/ink472.xml"/><Relationship Id="rId189" Type="http://schemas.openxmlformats.org/officeDocument/2006/relationships/image" Target="../media/image509.png"/><Relationship Id="rId3" Type="http://schemas.openxmlformats.org/officeDocument/2006/relationships/image" Target="../media/image416.png"/><Relationship Id="rId25" Type="http://schemas.openxmlformats.org/officeDocument/2006/relationships/image" Target="../media/image427.png"/><Relationship Id="rId46" Type="http://schemas.openxmlformats.org/officeDocument/2006/relationships/customXml" Target="../ink/ink403.xml"/><Relationship Id="rId67" Type="http://schemas.openxmlformats.org/officeDocument/2006/relationships/image" Target="../media/image448.png"/><Relationship Id="rId116" Type="http://schemas.openxmlformats.org/officeDocument/2006/relationships/customXml" Target="../ink/ink438.xml"/><Relationship Id="rId137" Type="http://schemas.openxmlformats.org/officeDocument/2006/relationships/image" Target="../media/image483.png"/><Relationship Id="rId158" Type="http://schemas.openxmlformats.org/officeDocument/2006/relationships/customXml" Target="../ink/ink459.xml"/><Relationship Id="rId20" Type="http://schemas.openxmlformats.org/officeDocument/2006/relationships/customXml" Target="../ink/ink390.xml"/><Relationship Id="rId41" Type="http://schemas.openxmlformats.org/officeDocument/2006/relationships/image" Target="../media/image435.png"/><Relationship Id="rId62" Type="http://schemas.openxmlformats.org/officeDocument/2006/relationships/customXml" Target="../ink/ink411.xml"/><Relationship Id="rId83" Type="http://schemas.openxmlformats.org/officeDocument/2006/relationships/image" Target="../media/image456.png"/><Relationship Id="rId88" Type="http://schemas.openxmlformats.org/officeDocument/2006/relationships/customXml" Target="../ink/ink424.xml"/><Relationship Id="rId111" Type="http://schemas.openxmlformats.org/officeDocument/2006/relationships/image" Target="../media/image470.png"/><Relationship Id="rId132" Type="http://schemas.openxmlformats.org/officeDocument/2006/relationships/customXml" Target="../ink/ink446.xml"/><Relationship Id="rId153" Type="http://schemas.openxmlformats.org/officeDocument/2006/relationships/image" Target="../media/image491.png"/><Relationship Id="rId174" Type="http://schemas.openxmlformats.org/officeDocument/2006/relationships/customXml" Target="../ink/ink467.xml"/><Relationship Id="rId179" Type="http://schemas.openxmlformats.org/officeDocument/2006/relationships/image" Target="../media/image504.png"/><Relationship Id="rId195" Type="http://schemas.openxmlformats.org/officeDocument/2006/relationships/image" Target="../media/image512.png"/><Relationship Id="rId190" Type="http://schemas.openxmlformats.org/officeDocument/2006/relationships/customXml" Target="../ink/ink475.xml"/><Relationship Id="rId15" Type="http://schemas.openxmlformats.org/officeDocument/2006/relationships/image" Target="../media/image422.png"/><Relationship Id="rId36" Type="http://schemas.openxmlformats.org/officeDocument/2006/relationships/customXml" Target="../ink/ink398.xml"/><Relationship Id="rId57" Type="http://schemas.openxmlformats.org/officeDocument/2006/relationships/image" Target="../media/image443.png"/><Relationship Id="rId106" Type="http://schemas.openxmlformats.org/officeDocument/2006/relationships/customXml" Target="../ink/ink433.xml"/><Relationship Id="rId127" Type="http://schemas.openxmlformats.org/officeDocument/2006/relationships/image" Target="../media/image478.png"/><Relationship Id="rId10" Type="http://schemas.openxmlformats.org/officeDocument/2006/relationships/customXml" Target="../ink/ink385.xml"/><Relationship Id="rId31" Type="http://schemas.openxmlformats.org/officeDocument/2006/relationships/image" Target="../media/image430.png"/><Relationship Id="rId52" Type="http://schemas.openxmlformats.org/officeDocument/2006/relationships/customXml" Target="../ink/ink406.xml"/><Relationship Id="rId73" Type="http://schemas.openxmlformats.org/officeDocument/2006/relationships/image" Target="../media/image451.png"/><Relationship Id="rId78" Type="http://schemas.openxmlformats.org/officeDocument/2006/relationships/customXml" Target="../ink/ink419.xml"/><Relationship Id="rId94" Type="http://schemas.openxmlformats.org/officeDocument/2006/relationships/customXml" Target="../ink/ink427.xml"/><Relationship Id="rId99" Type="http://schemas.openxmlformats.org/officeDocument/2006/relationships/image" Target="../media/image464.png"/><Relationship Id="rId101" Type="http://schemas.openxmlformats.org/officeDocument/2006/relationships/image" Target="../media/image465.png"/><Relationship Id="rId122" Type="http://schemas.openxmlformats.org/officeDocument/2006/relationships/customXml" Target="../ink/ink441.xml"/><Relationship Id="rId143" Type="http://schemas.openxmlformats.org/officeDocument/2006/relationships/image" Target="../media/image486.png"/><Relationship Id="rId148" Type="http://schemas.openxmlformats.org/officeDocument/2006/relationships/customXml" Target="../ink/ink454.xml"/><Relationship Id="rId164" Type="http://schemas.openxmlformats.org/officeDocument/2006/relationships/customXml" Target="../ink/ink462.xml"/><Relationship Id="rId169" Type="http://schemas.openxmlformats.org/officeDocument/2006/relationships/image" Target="../media/image499.png"/><Relationship Id="rId185" Type="http://schemas.openxmlformats.org/officeDocument/2006/relationships/image" Target="../media/image507.png"/><Relationship Id="rId4" Type="http://schemas.openxmlformats.org/officeDocument/2006/relationships/customXml" Target="../ink/ink382.xml"/><Relationship Id="rId9" Type="http://schemas.openxmlformats.org/officeDocument/2006/relationships/image" Target="../media/image419.png"/><Relationship Id="rId180" Type="http://schemas.openxmlformats.org/officeDocument/2006/relationships/customXml" Target="../ink/ink470.xml"/><Relationship Id="rId26" Type="http://schemas.openxmlformats.org/officeDocument/2006/relationships/customXml" Target="../ink/ink393.xml"/><Relationship Id="rId47" Type="http://schemas.openxmlformats.org/officeDocument/2006/relationships/image" Target="../media/image438.png"/><Relationship Id="rId68" Type="http://schemas.openxmlformats.org/officeDocument/2006/relationships/customXml" Target="../ink/ink414.xml"/><Relationship Id="rId89" Type="http://schemas.openxmlformats.org/officeDocument/2006/relationships/image" Target="../media/image459.png"/><Relationship Id="rId112" Type="http://schemas.openxmlformats.org/officeDocument/2006/relationships/customXml" Target="../ink/ink436.xml"/><Relationship Id="rId133" Type="http://schemas.openxmlformats.org/officeDocument/2006/relationships/image" Target="../media/image481.png"/><Relationship Id="rId154" Type="http://schemas.openxmlformats.org/officeDocument/2006/relationships/customXml" Target="../ink/ink457.xml"/><Relationship Id="rId175" Type="http://schemas.openxmlformats.org/officeDocument/2006/relationships/image" Target="../media/image502.png"/><Relationship Id="rId196" Type="http://schemas.openxmlformats.org/officeDocument/2006/relationships/customXml" Target="../ink/ink478.xml"/><Relationship Id="rId16" Type="http://schemas.openxmlformats.org/officeDocument/2006/relationships/customXml" Target="../ink/ink388.xml"/><Relationship Id="rId37" Type="http://schemas.openxmlformats.org/officeDocument/2006/relationships/image" Target="../media/image433.png"/><Relationship Id="rId58" Type="http://schemas.openxmlformats.org/officeDocument/2006/relationships/customXml" Target="../ink/ink409.xml"/><Relationship Id="rId79" Type="http://schemas.openxmlformats.org/officeDocument/2006/relationships/image" Target="../media/image454.png"/><Relationship Id="rId102" Type="http://schemas.openxmlformats.org/officeDocument/2006/relationships/customXml" Target="../ink/ink431.xml"/><Relationship Id="rId123" Type="http://schemas.openxmlformats.org/officeDocument/2006/relationships/image" Target="../media/image476.png"/><Relationship Id="rId144" Type="http://schemas.openxmlformats.org/officeDocument/2006/relationships/customXml" Target="../ink/ink452.xml"/><Relationship Id="rId90" Type="http://schemas.openxmlformats.org/officeDocument/2006/relationships/customXml" Target="../ink/ink425.xml"/><Relationship Id="rId165" Type="http://schemas.openxmlformats.org/officeDocument/2006/relationships/image" Target="../media/image497.png"/><Relationship Id="rId186" Type="http://schemas.openxmlformats.org/officeDocument/2006/relationships/customXml" Target="../ink/ink473.xml"/><Relationship Id="rId27" Type="http://schemas.openxmlformats.org/officeDocument/2006/relationships/image" Target="../media/image428.png"/><Relationship Id="rId48" Type="http://schemas.openxmlformats.org/officeDocument/2006/relationships/customXml" Target="../ink/ink404.xml"/><Relationship Id="rId69" Type="http://schemas.openxmlformats.org/officeDocument/2006/relationships/image" Target="../media/image449.png"/><Relationship Id="rId113" Type="http://schemas.openxmlformats.org/officeDocument/2006/relationships/image" Target="../media/image471.png"/><Relationship Id="rId134" Type="http://schemas.openxmlformats.org/officeDocument/2006/relationships/customXml" Target="../ink/ink447.xml"/><Relationship Id="rId80" Type="http://schemas.openxmlformats.org/officeDocument/2006/relationships/customXml" Target="../ink/ink420.xml"/><Relationship Id="rId155" Type="http://schemas.openxmlformats.org/officeDocument/2006/relationships/image" Target="../media/image492.png"/><Relationship Id="rId176" Type="http://schemas.openxmlformats.org/officeDocument/2006/relationships/customXml" Target="../ink/ink468.xml"/><Relationship Id="rId197" Type="http://schemas.openxmlformats.org/officeDocument/2006/relationships/image" Target="../media/image513.png"/><Relationship Id="rId17" Type="http://schemas.openxmlformats.org/officeDocument/2006/relationships/image" Target="../media/image423.png"/><Relationship Id="rId38" Type="http://schemas.openxmlformats.org/officeDocument/2006/relationships/customXml" Target="../ink/ink399.xml"/><Relationship Id="rId59" Type="http://schemas.openxmlformats.org/officeDocument/2006/relationships/image" Target="../media/image444.png"/><Relationship Id="rId103" Type="http://schemas.openxmlformats.org/officeDocument/2006/relationships/image" Target="../media/image466.png"/><Relationship Id="rId124" Type="http://schemas.openxmlformats.org/officeDocument/2006/relationships/customXml" Target="../ink/ink442.xml"/><Relationship Id="rId70" Type="http://schemas.openxmlformats.org/officeDocument/2006/relationships/customXml" Target="../ink/ink415.xml"/><Relationship Id="rId91" Type="http://schemas.openxmlformats.org/officeDocument/2006/relationships/image" Target="../media/image460.png"/><Relationship Id="rId145" Type="http://schemas.openxmlformats.org/officeDocument/2006/relationships/image" Target="../media/image487.png"/><Relationship Id="rId166" Type="http://schemas.openxmlformats.org/officeDocument/2006/relationships/customXml" Target="../ink/ink463.xml"/><Relationship Id="rId187" Type="http://schemas.openxmlformats.org/officeDocument/2006/relationships/image" Target="../media/image508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394.xml"/><Relationship Id="rId49" Type="http://schemas.openxmlformats.org/officeDocument/2006/relationships/image" Target="../media/image439.png"/><Relationship Id="rId114" Type="http://schemas.openxmlformats.org/officeDocument/2006/relationships/customXml" Target="../ink/ink437.xml"/><Relationship Id="rId60" Type="http://schemas.openxmlformats.org/officeDocument/2006/relationships/customXml" Target="../ink/ink410.xml"/><Relationship Id="rId81" Type="http://schemas.openxmlformats.org/officeDocument/2006/relationships/image" Target="../media/image455.png"/><Relationship Id="rId135" Type="http://schemas.openxmlformats.org/officeDocument/2006/relationships/image" Target="../media/image482.png"/><Relationship Id="rId156" Type="http://schemas.openxmlformats.org/officeDocument/2006/relationships/customXml" Target="../ink/ink458.xml"/><Relationship Id="rId177" Type="http://schemas.openxmlformats.org/officeDocument/2006/relationships/image" Target="../media/image503.png"/><Relationship Id="rId198" Type="http://schemas.openxmlformats.org/officeDocument/2006/relationships/customXml" Target="../ink/ink479.xml"/><Relationship Id="rId18" Type="http://schemas.openxmlformats.org/officeDocument/2006/relationships/customXml" Target="../ink/ink389.xml"/><Relationship Id="rId39" Type="http://schemas.openxmlformats.org/officeDocument/2006/relationships/image" Target="../media/image434.png"/><Relationship Id="rId50" Type="http://schemas.openxmlformats.org/officeDocument/2006/relationships/customXml" Target="../ink/ink405.xml"/><Relationship Id="rId104" Type="http://schemas.openxmlformats.org/officeDocument/2006/relationships/customXml" Target="../ink/ink432.xml"/><Relationship Id="rId125" Type="http://schemas.openxmlformats.org/officeDocument/2006/relationships/image" Target="../media/image477.png"/><Relationship Id="rId146" Type="http://schemas.openxmlformats.org/officeDocument/2006/relationships/customXml" Target="../ink/ink453.xml"/><Relationship Id="rId167" Type="http://schemas.openxmlformats.org/officeDocument/2006/relationships/image" Target="../media/image498.png"/><Relationship Id="rId188" Type="http://schemas.openxmlformats.org/officeDocument/2006/relationships/customXml" Target="../ink/ink47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13" Type="http://schemas.openxmlformats.org/officeDocument/2006/relationships/customXml" Target="../ink/ink485.xml"/><Relationship Id="rId18" Type="http://schemas.openxmlformats.org/officeDocument/2006/relationships/image" Target="../media/image523.png"/><Relationship Id="rId26" Type="http://schemas.openxmlformats.org/officeDocument/2006/relationships/image" Target="../media/image527.png"/><Relationship Id="rId3" Type="http://schemas.openxmlformats.org/officeDocument/2006/relationships/customXml" Target="../ink/ink480.xml"/><Relationship Id="rId21" Type="http://schemas.openxmlformats.org/officeDocument/2006/relationships/customXml" Target="../ink/ink489.xml"/><Relationship Id="rId7" Type="http://schemas.openxmlformats.org/officeDocument/2006/relationships/customXml" Target="../ink/ink482.xml"/><Relationship Id="rId12" Type="http://schemas.openxmlformats.org/officeDocument/2006/relationships/image" Target="../media/image520.png"/><Relationship Id="rId17" Type="http://schemas.openxmlformats.org/officeDocument/2006/relationships/customXml" Target="../ink/ink487.xml"/><Relationship Id="rId25" Type="http://schemas.openxmlformats.org/officeDocument/2006/relationships/customXml" Target="../ink/ink491.xml"/><Relationship Id="rId2" Type="http://schemas.openxmlformats.org/officeDocument/2006/relationships/image" Target="../media/image515.png"/><Relationship Id="rId16" Type="http://schemas.openxmlformats.org/officeDocument/2006/relationships/image" Target="../media/image522.png"/><Relationship Id="rId20" Type="http://schemas.openxmlformats.org/officeDocument/2006/relationships/image" Target="../media/image524.png"/><Relationship Id="rId29" Type="http://schemas.openxmlformats.org/officeDocument/2006/relationships/customXml" Target="../ink/ink4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7.png"/><Relationship Id="rId11" Type="http://schemas.openxmlformats.org/officeDocument/2006/relationships/customXml" Target="../ink/ink484.xml"/><Relationship Id="rId24" Type="http://schemas.openxmlformats.org/officeDocument/2006/relationships/image" Target="../media/image526.png"/><Relationship Id="rId32" Type="http://schemas.openxmlformats.org/officeDocument/2006/relationships/image" Target="../media/image530.png"/><Relationship Id="rId5" Type="http://schemas.openxmlformats.org/officeDocument/2006/relationships/customXml" Target="../ink/ink481.xml"/><Relationship Id="rId15" Type="http://schemas.openxmlformats.org/officeDocument/2006/relationships/customXml" Target="../ink/ink486.xml"/><Relationship Id="rId23" Type="http://schemas.openxmlformats.org/officeDocument/2006/relationships/customXml" Target="../ink/ink490.xml"/><Relationship Id="rId28" Type="http://schemas.openxmlformats.org/officeDocument/2006/relationships/image" Target="../media/image528.png"/><Relationship Id="rId10" Type="http://schemas.openxmlformats.org/officeDocument/2006/relationships/image" Target="../media/image519.png"/><Relationship Id="rId19" Type="http://schemas.openxmlformats.org/officeDocument/2006/relationships/customXml" Target="../ink/ink488.xml"/><Relationship Id="rId31" Type="http://schemas.openxmlformats.org/officeDocument/2006/relationships/customXml" Target="../ink/ink494.xml"/><Relationship Id="rId4" Type="http://schemas.openxmlformats.org/officeDocument/2006/relationships/image" Target="../media/image516.png"/><Relationship Id="rId9" Type="http://schemas.openxmlformats.org/officeDocument/2006/relationships/customXml" Target="../ink/ink483.xml"/><Relationship Id="rId14" Type="http://schemas.openxmlformats.org/officeDocument/2006/relationships/image" Target="../media/image521.png"/><Relationship Id="rId22" Type="http://schemas.openxmlformats.org/officeDocument/2006/relationships/image" Target="../media/image525.png"/><Relationship Id="rId27" Type="http://schemas.openxmlformats.org/officeDocument/2006/relationships/customXml" Target="../ink/ink492.xml"/><Relationship Id="rId30" Type="http://schemas.openxmlformats.org/officeDocument/2006/relationships/image" Target="../media/image5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customXml" Target="../ink/ink500.xml"/><Relationship Id="rId18" Type="http://schemas.openxmlformats.org/officeDocument/2006/relationships/image" Target="../media/image543.png"/><Relationship Id="rId3" Type="http://schemas.openxmlformats.org/officeDocument/2006/relationships/customXml" Target="../ink/ink495.xml"/><Relationship Id="rId7" Type="http://schemas.openxmlformats.org/officeDocument/2006/relationships/customXml" Target="../ink/ink497.xml"/><Relationship Id="rId12" Type="http://schemas.openxmlformats.org/officeDocument/2006/relationships/image" Target="../media/image540.png"/><Relationship Id="rId17" Type="http://schemas.openxmlformats.org/officeDocument/2006/relationships/customXml" Target="../ink/ink502.xml"/><Relationship Id="rId2" Type="http://schemas.openxmlformats.org/officeDocument/2006/relationships/image" Target="../media/image535.png"/><Relationship Id="rId16" Type="http://schemas.openxmlformats.org/officeDocument/2006/relationships/image" Target="../media/image5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7.png"/><Relationship Id="rId11" Type="http://schemas.openxmlformats.org/officeDocument/2006/relationships/customXml" Target="../ink/ink499.xml"/><Relationship Id="rId5" Type="http://schemas.openxmlformats.org/officeDocument/2006/relationships/customXml" Target="../ink/ink496.xml"/><Relationship Id="rId15" Type="http://schemas.openxmlformats.org/officeDocument/2006/relationships/customXml" Target="../ink/ink501.xml"/><Relationship Id="rId10" Type="http://schemas.openxmlformats.org/officeDocument/2006/relationships/image" Target="../media/image539.png"/><Relationship Id="rId4" Type="http://schemas.openxmlformats.org/officeDocument/2006/relationships/image" Target="../media/image536.png"/><Relationship Id="rId9" Type="http://schemas.openxmlformats.org/officeDocument/2006/relationships/customXml" Target="../ink/ink498.xml"/><Relationship Id="rId14" Type="http://schemas.openxmlformats.org/officeDocument/2006/relationships/image" Target="../media/image5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3.xml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6.png"/><Relationship Id="rId5" Type="http://schemas.openxmlformats.org/officeDocument/2006/relationships/customXml" Target="../ink/ink504.xml"/><Relationship Id="rId4" Type="http://schemas.openxmlformats.org/officeDocument/2006/relationships/image" Target="../media/image545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10.xml"/><Relationship Id="rId18" Type="http://schemas.openxmlformats.org/officeDocument/2006/relationships/image" Target="../media/image555.png"/><Relationship Id="rId26" Type="http://schemas.openxmlformats.org/officeDocument/2006/relationships/image" Target="../media/image559.png"/><Relationship Id="rId39" Type="http://schemas.openxmlformats.org/officeDocument/2006/relationships/customXml" Target="../ink/ink523.xml"/><Relationship Id="rId21" Type="http://schemas.openxmlformats.org/officeDocument/2006/relationships/customXml" Target="../ink/ink514.xml"/><Relationship Id="rId34" Type="http://schemas.openxmlformats.org/officeDocument/2006/relationships/image" Target="../media/image563.png"/><Relationship Id="rId42" Type="http://schemas.openxmlformats.org/officeDocument/2006/relationships/image" Target="../media/image567.png"/><Relationship Id="rId7" Type="http://schemas.openxmlformats.org/officeDocument/2006/relationships/customXml" Target="../ink/ink507.xml"/><Relationship Id="rId2" Type="http://schemas.openxmlformats.org/officeDocument/2006/relationships/image" Target="../media/image547.png"/><Relationship Id="rId16" Type="http://schemas.openxmlformats.org/officeDocument/2006/relationships/image" Target="../media/image554.png"/><Relationship Id="rId20" Type="http://schemas.openxmlformats.org/officeDocument/2006/relationships/image" Target="../media/image556.png"/><Relationship Id="rId29" Type="http://schemas.openxmlformats.org/officeDocument/2006/relationships/customXml" Target="../ink/ink518.xml"/><Relationship Id="rId41" Type="http://schemas.openxmlformats.org/officeDocument/2006/relationships/customXml" Target="../ink/ink5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9.png"/><Relationship Id="rId11" Type="http://schemas.openxmlformats.org/officeDocument/2006/relationships/customXml" Target="../ink/ink509.xml"/><Relationship Id="rId24" Type="http://schemas.openxmlformats.org/officeDocument/2006/relationships/image" Target="../media/image558.png"/><Relationship Id="rId32" Type="http://schemas.openxmlformats.org/officeDocument/2006/relationships/image" Target="../media/image562.png"/><Relationship Id="rId37" Type="http://schemas.openxmlformats.org/officeDocument/2006/relationships/customXml" Target="../ink/ink522.xml"/><Relationship Id="rId40" Type="http://schemas.openxmlformats.org/officeDocument/2006/relationships/image" Target="../media/image566.png"/><Relationship Id="rId5" Type="http://schemas.openxmlformats.org/officeDocument/2006/relationships/customXml" Target="../ink/ink506.xml"/><Relationship Id="rId15" Type="http://schemas.openxmlformats.org/officeDocument/2006/relationships/customXml" Target="../ink/ink511.xml"/><Relationship Id="rId23" Type="http://schemas.openxmlformats.org/officeDocument/2006/relationships/customXml" Target="../ink/ink515.xml"/><Relationship Id="rId28" Type="http://schemas.openxmlformats.org/officeDocument/2006/relationships/image" Target="../media/image560.png"/><Relationship Id="rId36" Type="http://schemas.openxmlformats.org/officeDocument/2006/relationships/image" Target="../media/image564.png"/><Relationship Id="rId10" Type="http://schemas.openxmlformats.org/officeDocument/2006/relationships/image" Target="../media/image551.png"/><Relationship Id="rId19" Type="http://schemas.openxmlformats.org/officeDocument/2006/relationships/customXml" Target="../ink/ink513.xml"/><Relationship Id="rId31" Type="http://schemas.openxmlformats.org/officeDocument/2006/relationships/customXml" Target="../ink/ink519.xml"/><Relationship Id="rId4" Type="http://schemas.openxmlformats.org/officeDocument/2006/relationships/image" Target="../media/image548.png"/><Relationship Id="rId9" Type="http://schemas.openxmlformats.org/officeDocument/2006/relationships/customXml" Target="../ink/ink508.xml"/><Relationship Id="rId14" Type="http://schemas.openxmlformats.org/officeDocument/2006/relationships/image" Target="../media/image553.png"/><Relationship Id="rId22" Type="http://schemas.openxmlformats.org/officeDocument/2006/relationships/image" Target="../media/image557.png"/><Relationship Id="rId27" Type="http://schemas.openxmlformats.org/officeDocument/2006/relationships/customXml" Target="../ink/ink517.xml"/><Relationship Id="rId30" Type="http://schemas.openxmlformats.org/officeDocument/2006/relationships/image" Target="../media/image561.png"/><Relationship Id="rId35" Type="http://schemas.openxmlformats.org/officeDocument/2006/relationships/customXml" Target="../ink/ink521.xml"/><Relationship Id="rId8" Type="http://schemas.openxmlformats.org/officeDocument/2006/relationships/image" Target="../media/image550.png"/><Relationship Id="rId3" Type="http://schemas.openxmlformats.org/officeDocument/2006/relationships/customXml" Target="../ink/ink505.xml"/><Relationship Id="rId12" Type="http://schemas.openxmlformats.org/officeDocument/2006/relationships/image" Target="../media/image552.png"/><Relationship Id="rId17" Type="http://schemas.openxmlformats.org/officeDocument/2006/relationships/customXml" Target="../ink/ink512.xml"/><Relationship Id="rId25" Type="http://schemas.openxmlformats.org/officeDocument/2006/relationships/customXml" Target="../ink/ink516.xml"/><Relationship Id="rId33" Type="http://schemas.openxmlformats.org/officeDocument/2006/relationships/customXml" Target="../ink/ink520.xml"/><Relationship Id="rId38" Type="http://schemas.openxmlformats.org/officeDocument/2006/relationships/image" Target="../media/image5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ED551-8E17-A75E-D91A-90DC416AB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33" y="518107"/>
            <a:ext cx="8290710" cy="247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05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0E05D-B3EA-CD1B-A3BC-967B3A3E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05" y="223157"/>
            <a:ext cx="8487851" cy="641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54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58430-4B6E-5FF1-3763-E3453CE3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2" y="333265"/>
            <a:ext cx="8560416" cy="549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36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EC3C9-0CF3-42B0-91AB-E82B755C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6" y="1636173"/>
            <a:ext cx="8994604" cy="307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8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77D6F6-6820-3089-2B78-8816CA159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8" y="884034"/>
            <a:ext cx="8349343" cy="32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2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1" y="1997938"/>
            <a:ext cx="8095786" cy="245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2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39" y="136348"/>
            <a:ext cx="8942841" cy="654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20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91" y="159949"/>
            <a:ext cx="7915275" cy="828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1919287"/>
            <a:ext cx="82391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4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5" y="691375"/>
            <a:ext cx="8100080" cy="49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47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0" y="83368"/>
            <a:ext cx="8929669" cy="65813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5B432D-DCD5-4B38-824D-0181E206E145}"/>
              </a:ext>
            </a:extLst>
          </p:cNvPr>
          <p:cNvGrpSpPr/>
          <p:nvPr/>
        </p:nvGrpSpPr>
        <p:grpSpPr>
          <a:xfrm>
            <a:off x="187916" y="659505"/>
            <a:ext cx="1224720" cy="749880"/>
            <a:chOff x="187916" y="659505"/>
            <a:chExt cx="1224720" cy="74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3D595AD-ACFA-4928-B3D8-13D844FD1BD1}"/>
                    </a:ext>
                  </a:extLst>
                </p14:cNvPr>
                <p14:cNvContentPartPr/>
                <p14:nvPr/>
              </p14:nvContentPartPr>
              <p14:xfrm>
                <a:off x="187916" y="856065"/>
                <a:ext cx="113760" cy="430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3D595AD-ACFA-4928-B3D8-13D844FD1BD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8916" y="847425"/>
                  <a:ext cx="1314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9A09EDE-1E53-48AD-B6DA-15EBC7BAED17}"/>
                    </a:ext>
                  </a:extLst>
                </p14:cNvPr>
                <p14:cNvContentPartPr/>
                <p14:nvPr/>
              </p14:nvContentPartPr>
              <p14:xfrm>
                <a:off x="329756" y="838785"/>
                <a:ext cx="28440" cy="300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9A09EDE-1E53-48AD-B6DA-15EBC7BAED1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1116" y="829785"/>
                  <a:ext cx="460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DD56B91-74B0-48EA-AC5C-12F7B3C4051C}"/>
                    </a:ext>
                  </a:extLst>
                </p14:cNvPr>
                <p14:cNvContentPartPr/>
                <p14:nvPr/>
              </p14:nvContentPartPr>
              <p14:xfrm>
                <a:off x="413996" y="935985"/>
                <a:ext cx="199080" cy="473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DD56B91-74B0-48EA-AC5C-12F7B3C405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4996" y="926985"/>
                  <a:ext cx="2167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1DB95C3-9762-40B9-9C2A-477B7235CCE4}"/>
                    </a:ext>
                  </a:extLst>
                </p14:cNvPr>
                <p14:cNvContentPartPr/>
                <p14:nvPr/>
              </p14:nvContentPartPr>
              <p14:xfrm>
                <a:off x="592916" y="715665"/>
                <a:ext cx="715320" cy="319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1DB95C3-9762-40B9-9C2A-477B7235CCE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4276" y="707025"/>
                  <a:ext cx="7329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495A762-FF3F-4AC2-BF0E-B48ABE56A6D8}"/>
                    </a:ext>
                  </a:extLst>
                </p14:cNvPr>
                <p14:cNvContentPartPr/>
                <p14:nvPr/>
              </p14:nvContentPartPr>
              <p14:xfrm>
                <a:off x="1328756" y="659505"/>
                <a:ext cx="83880" cy="262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495A762-FF3F-4AC2-BF0E-B48ABE56A6D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20116" y="650865"/>
                  <a:ext cx="1015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663DFF5-114D-42F8-850A-9489BAA11774}"/>
                    </a:ext>
                  </a:extLst>
                </p14:cNvPr>
                <p14:cNvContentPartPr/>
                <p14:nvPr/>
              </p14:nvContentPartPr>
              <p14:xfrm>
                <a:off x="848156" y="1039305"/>
                <a:ext cx="296640" cy="12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663DFF5-114D-42F8-850A-9489BAA117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9516" y="1030305"/>
                  <a:ext cx="314280" cy="13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6297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14312"/>
            <a:ext cx="70008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6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620B40-4204-9F36-C9A7-1DE93337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09" y="163285"/>
            <a:ext cx="8036581" cy="63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12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43" y="627837"/>
            <a:ext cx="8334375" cy="2390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92" y="3318301"/>
            <a:ext cx="62388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47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71" y="327693"/>
            <a:ext cx="7448201" cy="575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50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423862"/>
            <a:ext cx="69056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90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92" y="727079"/>
            <a:ext cx="8342854" cy="45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55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00" y="417822"/>
            <a:ext cx="8277225" cy="2543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71" y="2780486"/>
            <a:ext cx="6924675" cy="3571875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E49834FE-D691-4502-956B-82A1B0D828AC}"/>
              </a:ext>
            </a:extLst>
          </p:cNvPr>
          <p:cNvGrpSpPr/>
          <p:nvPr/>
        </p:nvGrpSpPr>
        <p:grpSpPr>
          <a:xfrm>
            <a:off x="3580556" y="1206705"/>
            <a:ext cx="2647800" cy="339480"/>
            <a:chOff x="3580556" y="1206705"/>
            <a:chExt cx="264780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2A4E64F-1DF6-4B06-859B-E881FA7B428F}"/>
                    </a:ext>
                  </a:extLst>
                </p14:cNvPr>
                <p14:cNvContentPartPr/>
                <p14:nvPr/>
              </p14:nvContentPartPr>
              <p14:xfrm>
                <a:off x="3580556" y="1403985"/>
                <a:ext cx="1513800" cy="142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2A4E64F-1DF6-4B06-859B-E881FA7B42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71916" y="1395345"/>
                  <a:ext cx="1531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FBA68A7-4404-4076-A346-0AFD8D797337}"/>
                    </a:ext>
                  </a:extLst>
                </p14:cNvPr>
                <p14:cNvContentPartPr/>
                <p14:nvPr/>
              </p14:nvContentPartPr>
              <p14:xfrm>
                <a:off x="4600076" y="1271145"/>
                <a:ext cx="411840" cy="162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FBA68A7-4404-4076-A346-0AFD8D7973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91076" y="1262505"/>
                  <a:ext cx="429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93A6449-2FE0-4450-A8AE-44C89FC7335C}"/>
                    </a:ext>
                  </a:extLst>
                </p14:cNvPr>
                <p14:cNvContentPartPr/>
                <p14:nvPr/>
              </p14:nvContentPartPr>
              <p14:xfrm>
                <a:off x="4985636" y="1242345"/>
                <a:ext cx="83520" cy="142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93A6449-2FE0-4450-A8AE-44C89FC733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76636" y="1233345"/>
                  <a:ext cx="101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7244D7D-3EB0-4F60-A964-8EE43FD631DF}"/>
                    </a:ext>
                  </a:extLst>
                </p14:cNvPr>
                <p14:cNvContentPartPr/>
                <p14:nvPr/>
              </p14:nvContentPartPr>
              <p14:xfrm>
                <a:off x="5156276" y="1261785"/>
                <a:ext cx="128880" cy="145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7244D7D-3EB0-4F60-A964-8EE43FD631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47636" y="1253145"/>
                  <a:ext cx="146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CA675D4-391B-4AE6-AB09-D7B235BB51D5}"/>
                    </a:ext>
                  </a:extLst>
                </p14:cNvPr>
                <p14:cNvContentPartPr/>
                <p14:nvPr/>
              </p14:nvContentPartPr>
              <p14:xfrm>
                <a:off x="5118476" y="1328025"/>
                <a:ext cx="161280" cy="19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CA675D4-391B-4AE6-AB09-D7B235BB51D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09476" y="1319385"/>
                  <a:ext cx="178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D39012-48A6-4733-AF2E-CB7320186CA9}"/>
                    </a:ext>
                  </a:extLst>
                </p14:cNvPr>
                <p14:cNvContentPartPr/>
                <p14:nvPr/>
              </p14:nvContentPartPr>
              <p14:xfrm>
                <a:off x="5316476" y="1338465"/>
                <a:ext cx="19440" cy="123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D39012-48A6-4733-AF2E-CB7320186C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07836" y="1329465"/>
                  <a:ext cx="37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467E16D-3BA7-4F1F-9A58-ED3DBBE678FB}"/>
                    </a:ext>
                  </a:extLst>
                </p14:cNvPr>
                <p14:cNvContentPartPr/>
                <p14:nvPr/>
              </p14:nvContentPartPr>
              <p14:xfrm>
                <a:off x="5457956" y="1310385"/>
                <a:ext cx="360" cy="84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467E16D-3BA7-4F1F-9A58-ED3DBBE678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48956" y="1301385"/>
                  <a:ext cx="18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91E7059-8BC0-41F0-B7BB-61C989C278AD}"/>
                    </a:ext>
                  </a:extLst>
                </p14:cNvPr>
                <p14:cNvContentPartPr/>
                <p14:nvPr/>
              </p14:nvContentPartPr>
              <p14:xfrm>
                <a:off x="5486396" y="1206705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91E7059-8BC0-41F0-B7BB-61C989C278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77396" y="11977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03ED123-1D12-400F-A869-7C7FA515F9B8}"/>
                    </a:ext>
                  </a:extLst>
                </p14:cNvPr>
                <p14:cNvContentPartPr/>
                <p14:nvPr/>
              </p14:nvContentPartPr>
              <p14:xfrm>
                <a:off x="5495756" y="1302105"/>
                <a:ext cx="83160" cy="84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03ED123-1D12-400F-A869-7C7FA515F9B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86756" y="1293105"/>
                  <a:ext cx="100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8C04EA7-60C4-438F-A07C-A37E244EE304}"/>
                    </a:ext>
                  </a:extLst>
                </p14:cNvPr>
                <p14:cNvContentPartPr/>
                <p14:nvPr/>
              </p14:nvContentPartPr>
              <p14:xfrm>
                <a:off x="5675036" y="1307865"/>
                <a:ext cx="338400" cy="151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8C04EA7-60C4-438F-A07C-A37E244EE30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66036" y="1299225"/>
                  <a:ext cx="356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84576DB-9397-40D7-86BE-185000503749}"/>
                    </a:ext>
                  </a:extLst>
                </p14:cNvPr>
                <p14:cNvContentPartPr/>
                <p14:nvPr/>
              </p14:nvContentPartPr>
              <p14:xfrm>
                <a:off x="6060236" y="1272585"/>
                <a:ext cx="168120" cy="141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84576DB-9397-40D7-86BE-18500050374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51236" y="1263585"/>
                  <a:ext cx="18576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7760B4F-1167-4A42-B43C-2C650E33B0AD}"/>
                  </a:ext>
                </a:extLst>
              </p14:cNvPr>
              <p14:cNvContentPartPr/>
              <p14:nvPr/>
            </p14:nvContentPartPr>
            <p14:xfrm>
              <a:off x="6823076" y="1771905"/>
              <a:ext cx="914400" cy="86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7760B4F-1167-4A42-B43C-2C650E33B0A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69436" y="1663905"/>
                <a:ext cx="10220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E3F8478-1BCC-4705-91A0-0A74A3CF1E1C}"/>
                  </a:ext>
                </a:extLst>
              </p14:cNvPr>
              <p14:cNvContentPartPr/>
              <p14:nvPr/>
            </p14:nvContentPartPr>
            <p14:xfrm>
              <a:off x="3685676" y="2005905"/>
              <a:ext cx="934560" cy="306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E3F8478-1BCC-4705-91A0-0A74A3CF1E1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32036" y="1897905"/>
                <a:ext cx="10422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9965073-C93E-4D77-BD91-394352B4A789}"/>
                  </a:ext>
                </a:extLst>
              </p14:cNvPr>
              <p14:cNvContentPartPr/>
              <p14:nvPr/>
            </p14:nvContentPartPr>
            <p14:xfrm>
              <a:off x="169556" y="3799065"/>
              <a:ext cx="36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9965073-C93E-4D77-BD91-394352B4A7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0916" y="37900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19F323C-B210-46F4-A312-C6DEC7011E1B}"/>
                  </a:ext>
                </a:extLst>
              </p14:cNvPr>
              <p14:cNvContentPartPr/>
              <p14:nvPr/>
            </p14:nvContentPartPr>
            <p14:xfrm>
              <a:off x="145076" y="3770625"/>
              <a:ext cx="101880" cy="1980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19F323C-B210-46F4-A312-C6DEC7011E1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36076" y="3761625"/>
                <a:ext cx="1195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DADD37F-7D42-4050-AF11-4DADE7FAF665}"/>
                  </a:ext>
                </a:extLst>
              </p14:cNvPr>
              <p14:cNvContentPartPr/>
              <p14:nvPr/>
            </p14:nvContentPartPr>
            <p14:xfrm>
              <a:off x="178916" y="3835425"/>
              <a:ext cx="93960" cy="392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DADD37F-7D42-4050-AF11-4DADE7FAF66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70276" y="3826425"/>
                <a:ext cx="1116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DAF1B27-BE8B-43CE-BAF9-A36F4FCB116E}"/>
                  </a:ext>
                </a:extLst>
              </p14:cNvPr>
              <p14:cNvContentPartPr/>
              <p14:nvPr/>
            </p14:nvContentPartPr>
            <p14:xfrm>
              <a:off x="329756" y="3782505"/>
              <a:ext cx="188280" cy="2880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DAF1B27-BE8B-43CE-BAF9-A36F4FCB116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1116" y="3773505"/>
                <a:ext cx="2059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F01F636-5FA0-440E-AC53-7DDBB856BBB6}"/>
                  </a:ext>
                </a:extLst>
              </p14:cNvPr>
              <p14:cNvContentPartPr/>
              <p14:nvPr/>
            </p14:nvContentPartPr>
            <p14:xfrm>
              <a:off x="443156" y="3820305"/>
              <a:ext cx="132120" cy="450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F01F636-5FA0-440E-AC53-7DDBB856BBB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4156" y="3811665"/>
                <a:ext cx="1497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F6F5A6F-3C6F-418D-9F5A-89DBD1E50C6B}"/>
                  </a:ext>
                </a:extLst>
              </p14:cNvPr>
              <p14:cNvContentPartPr/>
              <p14:nvPr/>
            </p14:nvContentPartPr>
            <p14:xfrm>
              <a:off x="632156" y="3657945"/>
              <a:ext cx="272160" cy="3348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F6F5A6F-3C6F-418D-9F5A-89DBD1E50C6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23516" y="3649305"/>
                <a:ext cx="2898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279F608-6600-4041-B12E-3776D807851E}"/>
                  </a:ext>
                </a:extLst>
              </p14:cNvPr>
              <p14:cNvContentPartPr/>
              <p14:nvPr/>
            </p14:nvContentPartPr>
            <p14:xfrm>
              <a:off x="970916" y="3605385"/>
              <a:ext cx="115200" cy="163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279F608-6600-4041-B12E-3776D807851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61916" y="3596745"/>
                <a:ext cx="1328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F009766-2991-4604-9448-93388D4CBF52}"/>
                  </a:ext>
                </a:extLst>
              </p14:cNvPr>
              <p14:cNvContentPartPr/>
              <p14:nvPr/>
            </p14:nvContentPartPr>
            <p14:xfrm>
              <a:off x="1147676" y="3346545"/>
              <a:ext cx="28080" cy="3326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F009766-2991-4604-9448-93388D4CBF5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38676" y="3337545"/>
                <a:ext cx="4572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5CC110A-8954-4495-A98D-183062E05065}"/>
                  </a:ext>
                </a:extLst>
              </p14:cNvPr>
              <p14:cNvContentPartPr/>
              <p14:nvPr/>
            </p14:nvContentPartPr>
            <p14:xfrm>
              <a:off x="1234796" y="3520425"/>
              <a:ext cx="132120" cy="330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5CC110A-8954-4495-A98D-183062E0506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226156" y="3511425"/>
                <a:ext cx="1497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D904740-0117-4DEA-833C-FFD807AC60D7}"/>
                  </a:ext>
                </a:extLst>
              </p14:cNvPr>
              <p14:cNvContentPartPr/>
              <p14:nvPr/>
            </p14:nvContentPartPr>
            <p14:xfrm>
              <a:off x="452516" y="4270305"/>
              <a:ext cx="113040" cy="38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D904740-0117-4DEA-833C-FFD807AC60D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43516" y="4261665"/>
                <a:ext cx="130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6B32564-EA75-4659-802B-6C6C7A767B3D}"/>
                  </a:ext>
                </a:extLst>
              </p14:cNvPr>
              <p14:cNvContentPartPr/>
              <p14:nvPr/>
            </p14:nvContentPartPr>
            <p14:xfrm>
              <a:off x="492476" y="4324665"/>
              <a:ext cx="87840" cy="30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6B32564-EA75-4659-802B-6C6C7A767B3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83476" y="4316025"/>
                <a:ext cx="1054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FE708E6-D40D-465C-BFDE-410821AE610F}"/>
                  </a:ext>
                </a:extLst>
              </p14:cNvPr>
              <p14:cNvContentPartPr/>
              <p14:nvPr/>
            </p14:nvContentPartPr>
            <p14:xfrm>
              <a:off x="716036" y="4232145"/>
              <a:ext cx="114840" cy="3898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FE708E6-D40D-465C-BFDE-410821AE610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07396" y="4223505"/>
                <a:ext cx="1324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D74805F-BB59-4720-95FB-CC9BDFB67C15}"/>
                  </a:ext>
                </a:extLst>
              </p14:cNvPr>
              <p14:cNvContentPartPr/>
              <p14:nvPr/>
            </p14:nvContentPartPr>
            <p14:xfrm>
              <a:off x="934916" y="4142505"/>
              <a:ext cx="97200" cy="2926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D74805F-BB59-4720-95FB-CC9BDFB67C1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26276" y="4133505"/>
                <a:ext cx="11484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2D0046A-829C-44C0-8A08-ED1B452CBCE2}"/>
                  </a:ext>
                </a:extLst>
              </p14:cNvPr>
              <p14:cNvContentPartPr/>
              <p14:nvPr/>
            </p14:nvContentPartPr>
            <p14:xfrm>
              <a:off x="1062716" y="4222785"/>
              <a:ext cx="101880" cy="164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2D0046A-829C-44C0-8A08-ED1B452CBCE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54076" y="4214145"/>
                <a:ext cx="1195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D019621-963A-49EF-ADD4-00FE5408C81E}"/>
                  </a:ext>
                </a:extLst>
              </p14:cNvPr>
              <p14:cNvContentPartPr/>
              <p14:nvPr/>
            </p14:nvContentPartPr>
            <p14:xfrm>
              <a:off x="1178276" y="4192185"/>
              <a:ext cx="110520" cy="163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D019621-963A-49EF-ADD4-00FE5408C81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69636" y="4183545"/>
                <a:ext cx="1281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989204E-133C-48B4-A5C6-53E3A54D6CB4}"/>
                  </a:ext>
                </a:extLst>
              </p14:cNvPr>
              <p14:cNvContentPartPr/>
              <p14:nvPr/>
            </p14:nvContentPartPr>
            <p14:xfrm>
              <a:off x="1338476" y="4185705"/>
              <a:ext cx="38160" cy="1213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989204E-133C-48B4-A5C6-53E3A54D6CB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329836" y="4176705"/>
                <a:ext cx="558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FF6BA3B-EA37-4D55-A47D-B70573ACC8D6}"/>
                  </a:ext>
                </a:extLst>
              </p14:cNvPr>
              <p14:cNvContentPartPr/>
              <p14:nvPr/>
            </p14:nvContentPartPr>
            <p14:xfrm>
              <a:off x="1313276" y="4025145"/>
              <a:ext cx="257040" cy="4082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FF6BA3B-EA37-4D55-A47D-B70573ACC8D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304636" y="4016505"/>
                <a:ext cx="274680" cy="42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39825CE-33FB-4197-AABE-E2C4302D9021}"/>
              </a:ext>
            </a:extLst>
          </p:cNvPr>
          <p:cNvGrpSpPr/>
          <p:nvPr/>
        </p:nvGrpSpPr>
        <p:grpSpPr>
          <a:xfrm>
            <a:off x="203396" y="4562265"/>
            <a:ext cx="1461960" cy="510120"/>
            <a:chOff x="203396" y="4562265"/>
            <a:chExt cx="1461960" cy="5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8AA47F6-C579-46A9-9095-D335EBF4FE65}"/>
                    </a:ext>
                  </a:extLst>
                </p14:cNvPr>
                <p14:cNvContentPartPr/>
                <p14:nvPr/>
              </p14:nvContentPartPr>
              <p14:xfrm>
                <a:off x="203396" y="4846305"/>
                <a:ext cx="188640" cy="162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8AA47F6-C579-46A9-9095-D335EBF4FE6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4756" y="4837305"/>
                  <a:ext cx="206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E35F258-255A-440F-851D-46895E779103}"/>
                    </a:ext>
                  </a:extLst>
                </p14:cNvPr>
                <p14:cNvContentPartPr/>
                <p14:nvPr/>
              </p14:nvContentPartPr>
              <p14:xfrm>
                <a:off x="273236" y="4884465"/>
                <a:ext cx="159840" cy="55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E35F258-255A-440F-851D-46895E77910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4596" y="4875825"/>
                  <a:ext cx="1774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D755730-619A-4821-AA26-AC2A00188BCB}"/>
                    </a:ext>
                  </a:extLst>
                </p14:cNvPr>
                <p14:cNvContentPartPr/>
                <p14:nvPr/>
              </p14:nvContentPartPr>
              <p14:xfrm>
                <a:off x="483476" y="4939545"/>
                <a:ext cx="104040" cy="132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D755730-619A-4821-AA26-AC2A00188BC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4836" y="4930545"/>
                  <a:ext cx="121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D82BB14-B049-47AB-9D3F-ACD81FA330BD}"/>
                    </a:ext>
                  </a:extLst>
                </p14:cNvPr>
                <p14:cNvContentPartPr/>
                <p14:nvPr/>
              </p14:nvContentPartPr>
              <p14:xfrm>
                <a:off x="659876" y="4839825"/>
                <a:ext cx="126720" cy="90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D82BB14-B049-47AB-9D3F-ACD81FA330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1236" y="4831185"/>
                  <a:ext cx="1443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F90BEC4-E4E4-4575-8835-558BAFF9B576}"/>
                    </a:ext>
                  </a:extLst>
                </p14:cNvPr>
                <p14:cNvContentPartPr/>
                <p14:nvPr/>
              </p14:nvContentPartPr>
              <p14:xfrm>
                <a:off x="873356" y="4779345"/>
                <a:ext cx="148320" cy="276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F90BEC4-E4E4-4575-8835-558BAFF9B57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4356" y="4770345"/>
                  <a:ext cx="1659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1BA0AD6-0176-4F0E-B928-66920A41245F}"/>
                    </a:ext>
                  </a:extLst>
                </p14:cNvPr>
                <p14:cNvContentPartPr/>
                <p14:nvPr/>
              </p14:nvContentPartPr>
              <p14:xfrm>
                <a:off x="1094756" y="4648665"/>
                <a:ext cx="77040" cy="312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1BA0AD6-0176-4F0E-B928-66920A41245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86116" y="4640025"/>
                  <a:ext cx="946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1F57BBA-22C2-48B4-9CA9-56BA4648E89A}"/>
                    </a:ext>
                  </a:extLst>
                </p14:cNvPr>
                <p14:cNvContentPartPr/>
                <p14:nvPr/>
              </p14:nvContentPartPr>
              <p14:xfrm>
                <a:off x="1196996" y="4723185"/>
                <a:ext cx="115200" cy="180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1F57BBA-22C2-48B4-9CA9-56BA4648E89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88356" y="4714545"/>
                  <a:ext cx="132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33F69B5-CE48-432C-B066-6471766FEF3C}"/>
                    </a:ext>
                  </a:extLst>
                </p14:cNvPr>
                <p14:cNvContentPartPr/>
                <p14:nvPr/>
              </p14:nvContentPartPr>
              <p14:xfrm>
                <a:off x="1338476" y="4704105"/>
                <a:ext cx="179280" cy="120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33F69B5-CE48-432C-B066-6471766FEF3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29836" y="4695105"/>
                  <a:ext cx="196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682597C-61C1-4F40-93C6-6FC3D582FEAB}"/>
                    </a:ext>
                  </a:extLst>
                </p14:cNvPr>
                <p14:cNvContentPartPr/>
                <p14:nvPr/>
              </p14:nvContentPartPr>
              <p14:xfrm>
                <a:off x="1489316" y="4562265"/>
                <a:ext cx="176040" cy="385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682597C-61C1-4F40-93C6-6FC3D582FEA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480316" y="4553625"/>
                  <a:ext cx="193680" cy="40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AA9AD88-ACF3-4157-9F6F-42104F0C979D}"/>
                  </a:ext>
                </a:extLst>
              </p14:cNvPr>
              <p14:cNvContentPartPr/>
              <p14:nvPr/>
            </p14:nvContentPartPr>
            <p14:xfrm>
              <a:off x="3421436" y="2251425"/>
              <a:ext cx="555840" cy="115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AA9AD88-ACF3-4157-9F6F-42104F0C979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367796" y="2143785"/>
                <a:ext cx="66348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A1FE011-0752-4BDE-A79E-D4E826ABA8BF}"/>
              </a:ext>
            </a:extLst>
          </p:cNvPr>
          <p:cNvGrpSpPr/>
          <p:nvPr/>
        </p:nvGrpSpPr>
        <p:grpSpPr>
          <a:xfrm>
            <a:off x="168836" y="1244505"/>
            <a:ext cx="3196440" cy="2152080"/>
            <a:chOff x="168836" y="1244505"/>
            <a:chExt cx="3196440" cy="21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8178CB4-9408-4A91-937A-A8DF0712D8D0}"/>
                    </a:ext>
                  </a:extLst>
                </p14:cNvPr>
                <p14:cNvContentPartPr/>
                <p14:nvPr/>
              </p14:nvContentPartPr>
              <p14:xfrm>
                <a:off x="168836" y="1636905"/>
                <a:ext cx="122040" cy="261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8178CB4-9408-4A91-937A-A8DF0712D8D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60196" y="1627905"/>
                  <a:ext cx="139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E9046E-EE4F-4768-9F50-401B312AB124}"/>
                    </a:ext>
                  </a:extLst>
                </p14:cNvPr>
                <p14:cNvContentPartPr/>
                <p14:nvPr/>
              </p14:nvContentPartPr>
              <p14:xfrm>
                <a:off x="169556" y="1770825"/>
                <a:ext cx="84240" cy="39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E9046E-EE4F-4768-9F50-401B312AB12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60916" y="1761825"/>
                  <a:ext cx="101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660F65F-B289-48DB-B3A8-C3B6C62A5A9F}"/>
                    </a:ext>
                  </a:extLst>
                </p14:cNvPr>
                <p14:cNvContentPartPr/>
                <p14:nvPr/>
              </p14:nvContentPartPr>
              <p14:xfrm>
                <a:off x="612716" y="1544385"/>
                <a:ext cx="151560" cy="58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660F65F-B289-48DB-B3A8-C3B6C62A5A9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03716" y="1535745"/>
                  <a:ext cx="1692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402A82C-95B5-4A14-A3D4-AA76B67ADE44}"/>
                    </a:ext>
                  </a:extLst>
                </p14:cNvPr>
                <p14:cNvContentPartPr/>
                <p14:nvPr/>
              </p14:nvContentPartPr>
              <p14:xfrm>
                <a:off x="640796" y="1605585"/>
                <a:ext cx="155160" cy="63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402A82C-95B5-4A14-A3D4-AA76B67ADE4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1796" y="1596945"/>
                  <a:ext cx="172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22D472-0C81-47B4-B896-86779C2FADC4}"/>
                    </a:ext>
                  </a:extLst>
                </p14:cNvPr>
                <p14:cNvContentPartPr/>
                <p14:nvPr/>
              </p14:nvContentPartPr>
              <p14:xfrm>
                <a:off x="875516" y="1414065"/>
                <a:ext cx="67320" cy="189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22D472-0C81-47B4-B896-86779C2FADC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66876" y="1405065"/>
                  <a:ext cx="84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626F66D-1F2D-47E5-B9F8-E0E7A06948F8}"/>
                    </a:ext>
                  </a:extLst>
                </p14:cNvPr>
                <p14:cNvContentPartPr/>
                <p14:nvPr/>
              </p14:nvContentPartPr>
              <p14:xfrm>
                <a:off x="886316" y="1244505"/>
                <a:ext cx="138600" cy="266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626F66D-1F2D-47E5-B9F8-E0E7A06948F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7316" y="1235505"/>
                  <a:ext cx="1562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B5BEC13-7BD5-4702-976A-942AF438AD5A}"/>
                    </a:ext>
                  </a:extLst>
                </p14:cNvPr>
                <p14:cNvContentPartPr/>
                <p14:nvPr/>
              </p14:nvContentPartPr>
              <p14:xfrm>
                <a:off x="1027436" y="1414065"/>
                <a:ext cx="64800" cy="204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B5BEC13-7BD5-4702-976A-942AF438AD5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18436" y="1405065"/>
                  <a:ext cx="82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4F89748-B066-4847-8E6A-C1F1CE8F0FD0}"/>
                    </a:ext>
                  </a:extLst>
                </p14:cNvPr>
                <p14:cNvContentPartPr/>
                <p14:nvPr/>
              </p14:nvContentPartPr>
              <p14:xfrm>
                <a:off x="357836" y="1610985"/>
                <a:ext cx="163080" cy="231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4F89748-B066-4847-8E6A-C1F1CE8F0FD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49196" y="1602345"/>
                  <a:ext cx="1807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D9FE13-C919-40F1-B971-C4AAA00C4E4F}"/>
                    </a:ext>
                  </a:extLst>
                </p14:cNvPr>
                <p14:cNvContentPartPr/>
                <p14:nvPr/>
              </p14:nvContentPartPr>
              <p14:xfrm>
                <a:off x="377276" y="1678305"/>
                <a:ext cx="106920" cy="46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D9FE13-C919-40F1-B971-C4AAA00C4E4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68276" y="1669665"/>
                  <a:ext cx="124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DE9C3D4-8E9D-40F3-BE70-46E2E95DB3C4}"/>
                    </a:ext>
                  </a:extLst>
                </p14:cNvPr>
                <p14:cNvContentPartPr/>
                <p14:nvPr/>
              </p14:nvContentPartPr>
              <p14:xfrm>
                <a:off x="1149836" y="1330545"/>
                <a:ext cx="117720" cy="160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DE9C3D4-8E9D-40F3-BE70-46E2E95DB3C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40836" y="1321545"/>
                  <a:ext cx="1353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7303942-BAF9-4731-B96C-90F4C7C755B2}"/>
                    </a:ext>
                  </a:extLst>
                </p14:cNvPr>
                <p14:cNvContentPartPr/>
                <p14:nvPr/>
              </p14:nvContentPartPr>
              <p14:xfrm>
                <a:off x="1159196" y="1374825"/>
                <a:ext cx="73440" cy="39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7303942-BAF9-4731-B96C-90F4C7C755B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50196" y="1366185"/>
                  <a:ext cx="91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3235EB9-381E-47C9-8122-0117B3A118A5}"/>
                    </a:ext>
                  </a:extLst>
                </p14:cNvPr>
                <p14:cNvContentPartPr/>
                <p14:nvPr/>
              </p14:nvContentPartPr>
              <p14:xfrm>
                <a:off x="1338476" y="1402545"/>
                <a:ext cx="21960" cy="131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3235EB9-381E-47C9-8122-0117B3A118A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329836" y="1393905"/>
                  <a:ext cx="39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75773B-8852-4496-BF26-6826880DC8CE}"/>
                    </a:ext>
                  </a:extLst>
                </p14:cNvPr>
                <p14:cNvContentPartPr/>
                <p14:nvPr/>
              </p14:nvContentPartPr>
              <p14:xfrm>
                <a:off x="593636" y="1762905"/>
                <a:ext cx="75960" cy="178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75773B-8852-4496-BF26-6826880DC8C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84636" y="1753905"/>
                  <a:ext cx="93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B8DDEDC-CCE6-4A6A-AACD-C54FFC005357}"/>
                    </a:ext>
                  </a:extLst>
                </p14:cNvPr>
                <p14:cNvContentPartPr/>
                <p14:nvPr/>
              </p14:nvContentPartPr>
              <p14:xfrm>
                <a:off x="197276" y="2220825"/>
                <a:ext cx="10440" cy="158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B8DDEDC-CCE6-4A6A-AACD-C54FFC00535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88276" y="2212185"/>
                  <a:ext cx="28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E38A49-5E0E-465E-8337-2226A560CC77}"/>
                    </a:ext>
                  </a:extLst>
                </p14:cNvPr>
                <p14:cNvContentPartPr/>
                <p14:nvPr/>
              </p14:nvContentPartPr>
              <p14:xfrm>
                <a:off x="178916" y="2111385"/>
                <a:ext cx="9720" cy="39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E38A49-5E0E-465E-8337-2226A560CC7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0276" y="2102745"/>
                  <a:ext cx="27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7204F13-BE64-4F57-8E7E-4B83DCC4BA28}"/>
                    </a:ext>
                  </a:extLst>
                </p14:cNvPr>
                <p14:cNvContentPartPr/>
                <p14:nvPr/>
              </p14:nvContentPartPr>
              <p14:xfrm>
                <a:off x="178916" y="2111385"/>
                <a:ext cx="143640" cy="440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7204F13-BE64-4F57-8E7E-4B83DCC4BA2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70276" y="2102745"/>
                  <a:ext cx="16128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C91D891-5B0D-4952-8DD1-26C06078DC1E}"/>
                    </a:ext>
                  </a:extLst>
                </p14:cNvPr>
                <p14:cNvContentPartPr/>
                <p14:nvPr/>
              </p14:nvContentPartPr>
              <p14:xfrm>
                <a:off x="385556" y="2213265"/>
                <a:ext cx="41760" cy="123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C91D891-5B0D-4952-8DD1-26C06078DC1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6556" y="2204625"/>
                  <a:ext cx="59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CFE8982-AF2E-4FBB-9457-10AE727B7966}"/>
                    </a:ext>
                  </a:extLst>
                </p14:cNvPr>
                <p14:cNvContentPartPr/>
                <p14:nvPr/>
              </p14:nvContentPartPr>
              <p14:xfrm>
                <a:off x="366836" y="2115345"/>
                <a:ext cx="157680" cy="205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CFE8982-AF2E-4FBB-9457-10AE727B796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58196" y="2106705"/>
                  <a:ext cx="175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B87E907-6D3B-43B0-B726-3BFF75C383E5}"/>
                    </a:ext>
                  </a:extLst>
                </p14:cNvPr>
                <p14:cNvContentPartPr/>
                <p14:nvPr/>
              </p14:nvContentPartPr>
              <p14:xfrm>
                <a:off x="612716" y="2156745"/>
                <a:ext cx="7560" cy="101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B87E907-6D3B-43B0-B726-3BFF75C383E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03716" y="2147745"/>
                  <a:ext cx="25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E2F35E8-82C7-4625-BA6E-B0D569ED4C3D}"/>
                    </a:ext>
                  </a:extLst>
                </p14:cNvPr>
                <p14:cNvContentPartPr/>
                <p14:nvPr/>
              </p14:nvContentPartPr>
              <p14:xfrm>
                <a:off x="600116" y="2036145"/>
                <a:ext cx="115200" cy="185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E2F35E8-82C7-4625-BA6E-B0D569ED4C3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91476" y="2027505"/>
                  <a:ext cx="132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CF4AA38-71EA-423B-A9D7-DFEE9E02F3A6}"/>
                    </a:ext>
                  </a:extLst>
                </p14:cNvPr>
                <p14:cNvContentPartPr/>
                <p14:nvPr/>
              </p14:nvContentPartPr>
              <p14:xfrm>
                <a:off x="800636" y="1967025"/>
                <a:ext cx="396720" cy="325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CF4AA38-71EA-423B-A9D7-DFEE9E02F3A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1996" y="1958385"/>
                  <a:ext cx="4143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C344C07-D0EC-435A-88CF-40E20CB9C5A2}"/>
                    </a:ext>
                  </a:extLst>
                </p14:cNvPr>
                <p14:cNvContentPartPr/>
                <p14:nvPr/>
              </p14:nvContentPartPr>
              <p14:xfrm>
                <a:off x="1159196" y="1840305"/>
                <a:ext cx="305640" cy="223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C344C07-D0EC-435A-88CF-40E20CB9C5A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50196" y="1831305"/>
                  <a:ext cx="323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4240FA1-A982-4A4C-B3B6-78A58EA0AB16}"/>
                    </a:ext>
                  </a:extLst>
                </p14:cNvPr>
                <p14:cNvContentPartPr/>
                <p14:nvPr/>
              </p14:nvContentPartPr>
              <p14:xfrm>
                <a:off x="242996" y="2574705"/>
                <a:ext cx="444600" cy="182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4240FA1-A982-4A4C-B3B6-78A58EA0AB1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34356" y="2566065"/>
                  <a:ext cx="462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5327D9-C5A8-4594-ABBA-304FD5FE4411}"/>
                    </a:ext>
                  </a:extLst>
                </p14:cNvPr>
                <p14:cNvContentPartPr/>
                <p14:nvPr/>
              </p14:nvContentPartPr>
              <p14:xfrm>
                <a:off x="753836" y="2413785"/>
                <a:ext cx="111240" cy="153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5327D9-C5A8-4594-ABBA-304FD5FE441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45196" y="2404785"/>
                  <a:ext cx="128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29A3FE-2C18-4F3D-9023-CDDFDBD69F2B}"/>
                    </a:ext>
                  </a:extLst>
                </p14:cNvPr>
                <p14:cNvContentPartPr/>
                <p14:nvPr/>
              </p14:nvContentPartPr>
              <p14:xfrm>
                <a:off x="753836" y="2462025"/>
                <a:ext cx="106200" cy="45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29A3FE-2C18-4F3D-9023-CDDFDBD69F2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45196" y="2453025"/>
                  <a:ext cx="1238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B79C8E1-BC4A-430F-87E7-D66AD8BA4C18}"/>
                    </a:ext>
                  </a:extLst>
                </p14:cNvPr>
                <p14:cNvContentPartPr/>
                <p14:nvPr/>
              </p14:nvContentPartPr>
              <p14:xfrm>
                <a:off x="546836" y="2240625"/>
                <a:ext cx="47520" cy="127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B79C8E1-BC4A-430F-87E7-D66AD8BA4C1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37836" y="2231985"/>
                  <a:ext cx="65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46B76AD-62A4-48B7-860F-4EF01119040C}"/>
                    </a:ext>
                  </a:extLst>
                </p14:cNvPr>
                <p14:cNvContentPartPr/>
                <p14:nvPr/>
              </p14:nvContentPartPr>
              <p14:xfrm>
                <a:off x="891356" y="2473185"/>
                <a:ext cx="53280" cy="146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46B76AD-62A4-48B7-860F-4EF01119040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82716" y="2464185"/>
                  <a:ext cx="70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0824CF6-6690-4D12-82C2-2585FA74741F}"/>
                    </a:ext>
                  </a:extLst>
                </p14:cNvPr>
                <p14:cNvContentPartPr/>
                <p14:nvPr/>
              </p14:nvContentPartPr>
              <p14:xfrm>
                <a:off x="1040756" y="2356185"/>
                <a:ext cx="327960" cy="183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0824CF6-6690-4D12-82C2-2585FA74741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32116" y="2347545"/>
                  <a:ext cx="345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2FDAFCA-880F-467C-81B2-CF58BA0C02FE}"/>
                    </a:ext>
                  </a:extLst>
                </p14:cNvPr>
                <p14:cNvContentPartPr/>
                <p14:nvPr/>
              </p14:nvContentPartPr>
              <p14:xfrm>
                <a:off x="1446836" y="2224785"/>
                <a:ext cx="182520" cy="148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2FDAFCA-880F-467C-81B2-CF58BA0C02F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38196" y="2215785"/>
                  <a:ext cx="2001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8D52D0E-321C-42B2-AF8E-7E0DAE7E21AD}"/>
                    </a:ext>
                  </a:extLst>
                </p14:cNvPr>
                <p14:cNvContentPartPr/>
                <p14:nvPr/>
              </p14:nvContentPartPr>
              <p14:xfrm>
                <a:off x="1708196" y="2092665"/>
                <a:ext cx="74520" cy="138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8D52D0E-321C-42B2-AF8E-7E0DAE7E21A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699196" y="2084025"/>
                  <a:ext cx="92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5E2CCB9-DAA8-47B6-BDB3-1FBBB0F7D693}"/>
                    </a:ext>
                  </a:extLst>
                </p14:cNvPr>
                <p14:cNvContentPartPr/>
                <p14:nvPr/>
              </p14:nvContentPartPr>
              <p14:xfrm>
                <a:off x="1784156" y="2095545"/>
                <a:ext cx="116280" cy="113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5E2CCB9-DAA8-47B6-BDB3-1FBBB0F7D69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775516" y="2086905"/>
                  <a:ext cx="133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DD8C9EA-A418-42BA-A045-4B3B5364C075}"/>
                    </a:ext>
                  </a:extLst>
                </p14:cNvPr>
                <p14:cNvContentPartPr/>
                <p14:nvPr/>
              </p14:nvContentPartPr>
              <p14:xfrm>
                <a:off x="248036" y="2857665"/>
                <a:ext cx="572040" cy="369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DD8C9EA-A418-42BA-A045-4B3B5364C07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39396" y="2848665"/>
                  <a:ext cx="5896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4EE0B06-DC29-4A93-A451-9652AB0EBA86}"/>
                    </a:ext>
                  </a:extLst>
                </p14:cNvPr>
                <p14:cNvContentPartPr/>
                <p14:nvPr/>
              </p14:nvContentPartPr>
              <p14:xfrm>
                <a:off x="700556" y="2796825"/>
                <a:ext cx="371160" cy="172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4EE0B06-DC29-4A93-A451-9652AB0EBA8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91556" y="2787825"/>
                  <a:ext cx="388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78E1C5-E9ED-4269-9E6E-95769236797D}"/>
                    </a:ext>
                  </a:extLst>
                </p14:cNvPr>
                <p14:cNvContentPartPr/>
                <p14:nvPr/>
              </p14:nvContentPartPr>
              <p14:xfrm>
                <a:off x="1162796" y="2733825"/>
                <a:ext cx="6480" cy="18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78E1C5-E9ED-4269-9E6E-95769236797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54156" y="2724825"/>
                  <a:ext cx="24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4935F12-945E-4AF1-AC67-E6D673EBDD7D}"/>
                    </a:ext>
                  </a:extLst>
                </p14:cNvPr>
                <p14:cNvContentPartPr/>
                <p14:nvPr/>
              </p14:nvContentPartPr>
              <p14:xfrm>
                <a:off x="1248836" y="2689545"/>
                <a:ext cx="14760" cy="10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4935F12-945E-4AF1-AC67-E6D673EBDD7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239836" y="2680905"/>
                  <a:ext cx="324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88845CB-268A-4FE2-A254-26C59392CC9A}"/>
                    </a:ext>
                  </a:extLst>
                </p14:cNvPr>
                <p14:cNvContentPartPr/>
                <p14:nvPr/>
              </p14:nvContentPartPr>
              <p14:xfrm>
                <a:off x="1247396" y="2779545"/>
                <a:ext cx="33480" cy="32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88845CB-268A-4FE2-A254-26C59392CC9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38756" y="2770905"/>
                  <a:ext cx="511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B62D263-99C0-4E02-B5CC-97F1E172B46F}"/>
                    </a:ext>
                  </a:extLst>
                </p14:cNvPr>
                <p14:cNvContentPartPr/>
                <p14:nvPr/>
              </p14:nvContentPartPr>
              <p14:xfrm>
                <a:off x="1441796" y="2580105"/>
                <a:ext cx="107640" cy="184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B62D263-99C0-4E02-B5CC-97F1E172B46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433156" y="2571105"/>
                  <a:ext cx="1252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484CE8D-E487-4E34-B041-71B9B58861E2}"/>
                    </a:ext>
                  </a:extLst>
                </p14:cNvPr>
                <p14:cNvContentPartPr/>
                <p14:nvPr/>
              </p14:nvContentPartPr>
              <p14:xfrm>
                <a:off x="1441796" y="2654265"/>
                <a:ext cx="115920" cy="51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484CE8D-E487-4E34-B041-71B9B58861E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433156" y="2645265"/>
                  <a:ext cx="133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B766296-BEF7-4747-9F23-620F115CD359}"/>
                    </a:ext>
                  </a:extLst>
                </p14:cNvPr>
                <p14:cNvContentPartPr/>
                <p14:nvPr/>
              </p14:nvContentPartPr>
              <p14:xfrm>
                <a:off x="1652756" y="2384985"/>
                <a:ext cx="47520" cy="263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B766296-BEF7-4747-9F23-620F115CD35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643756" y="2375985"/>
                  <a:ext cx="651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F6C0A8D-6128-4DDD-A6D5-65F42238B40E}"/>
                    </a:ext>
                  </a:extLst>
                </p14:cNvPr>
                <p14:cNvContentPartPr/>
                <p14:nvPr/>
              </p14:nvContentPartPr>
              <p14:xfrm>
                <a:off x="1709636" y="2503425"/>
                <a:ext cx="85680" cy="158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F6C0A8D-6128-4DDD-A6D5-65F42238B40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00996" y="2494425"/>
                  <a:ext cx="103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09886E-2A63-44D0-9364-11F29DAA63FF}"/>
                    </a:ext>
                  </a:extLst>
                </p14:cNvPr>
                <p14:cNvContentPartPr/>
                <p14:nvPr/>
              </p14:nvContentPartPr>
              <p14:xfrm>
                <a:off x="348476" y="3267705"/>
                <a:ext cx="105480" cy="128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09886E-2A63-44D0-9364-11F29DAA63F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39836" y="3258705"/>
                  <a:ext cx="123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E6ADEE7-3B12-49F9-8771-052B39D05329}"/>
                    </a:ext>
                  </a:extLst>
                </p14:cNvPr>
                <p14:cNvContentPartPr/>
                <p14:nvPr/>
              </p14:nvContentPartPr>
              <p14:xfrm>
                <a:off x="482036" y="3110025"/>
                <a:ext cx="282240" cy="217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E6ADEE7-3B12-49F9-8771-052B39D0532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73036" y="3101025"/>
                  <a:ext cx="2998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8F80C6E-DBA3-4CF0-A675-5D3E31438A94}"/>
                    </a:ext>
                  </a:extLst>
                </p14:cNvPr>
                <p14:cNvContentPartPr/>
                <p14:nvPr/>
              </p14:nvContentPartPr>
              <p14:xfrm>
                <a:off x="914396" y="3202905"/>
                <a:ext cx="360" cy="2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8F80C6E-DBA3-4CF0-A675-5D3E31438A9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05396" y="3193905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CA1C9BF-5201-47F4-8C73-FA5AAF935A79}"/>
                    </a:ext>
                  </a:extLst>
                </p14:cNvPr>
                <p14:cNvContentPartPr/>
                <p14:nvPr/>
              </p14:nvContentPartPr>
              <p14:xfrm>
                <a:off x="1385276" y="2381745"/>
                <a:ext cx="1980000" cy="974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CA1C9BF-5201-47F4-8C73-FA5AAF935A7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376636" y="2372745"/>
                  <a:ext cx="1997640" cy="99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E57D0DE-1C0A-4619-9633-5B8F7BB6EFD9}"/>
                  </a:ext>
                </a:extLst>
              </p14:cNvPr>
              <p14:cNvContentPartPr/>
              <p14:nvPr/>
            </p14:nvContentPartPr>
            <p14:xfrm>
              <a:off x="7264436" y="3034785"/>
              <a:ext cx="1065600" cy="295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E57D0DE-1C0A-4619-9633-5B8F7BB6EFD9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7210796" y="2926785"/>
                <a:ext cx="11732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2B6D800-E8C1-4606-9F11-1707BCA68C4B}"/>
                  </a:ext>
                </a:extLst>
              </p14:cNvPr>
              <p14:cNvContentPartPr/>
              <p14:nvPr/>
            </p14:nvContentPartPr>
            <p14:xfrm>
              <a:off x="1923116" y="3185625"/>
              <a:ext cx="1111680" cy="399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2B6D800-E8C1-4606-9F11-1707BCA68C4B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869116" y="3077625"/>
                <a:ext cx="1219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84BA67D-CE1E-4B8B-B2B4-CD5C6955AD5B}"/>
                  </a:ext>
                </a:extLst>
              </p14:cNvPr>
              <p14:cNvContentPartPr/>
              <p14:nvPr/>
            </p14:nvContentPartPr>
            <p14:xfrm>
              <a:off x="1979636" y="3233145"/>
              <a:ext cx="1102320" cy="381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84BA67D-CE1E-4B8B-B2B4-CD5C6955AD5B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925636" y="3125145"/>
                <a:ext cx="12099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8F08CBAC-3438-404A-9851-F22DDD0A8241}"/>
                  </a:ext>
                </a:extLst>
              </p14:cNvPr>
              <p14:cNvContentPartPr/>
              <p14:nvPr/>
            </p14:nvContentPartPr>
            <p14:xfrm>
              <a:off x="3209036" y="3553185"/>
              <a:ext cx="730800" cy="392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8F08CBAC-3438-404A-9851-F22DDD0A8241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200036" y="3544185"/>
                <a:ext cx="748440" cy="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2570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3F4BC-3A2A-825D-3370-72551D13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6" y="106631"/>
            <a:ext cx="9011846" cy="61056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50C1EB-C383-4C93-B537-C46D3D748538}"/>
                  </a:ext>
                </a:extLst>
              </p14:cNvPr>
              <p14:cNvContentPartPr/>
              <p14:nvPr/>
            </p14:nvContentPartPr>
            <p14:xfrm>
              <a:off x="4110116" y="582105"/>
              <a:ext cx="858240" cy="11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50C1EB-C383-4C93-B537-C46D3D7485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6476" y="474105"/>
                <a:ext cx="965880" cy="33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0B5A20D-291B-4137-85A1-19CBEBFF7C08}"/>
              </a:ext>
            </a:extLst>
          </p:cNvPr>
          <p:cNvGrpSpPr/>
          <p:nvPr/>
        </p:nvGrpSpPr>
        <p:grpSpPr>
          <a:xfrm>
            <a:off x="328316" y="1883865"/>
            <a:ext cx="1269360" cy="1023480"/>
            <a:chOff x="328316" y="1883865"/>
            <a:chExt cx="1269360" cy="10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643E5A-8C34-42FE-9C09-AF796CA0C642}"/>
                    </a:ext>
                  </a:extLst>
                </p14:cNvPr>
                <p14:cNvContentPartPr/>
                <p14:nvPr/>
              </p14:nvContentPartPr>
              <p14:xfrm>
                <a:off x="328316" y="2035065"/>
                <a:ext cx="96120" cy="160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643E5A-8C34-42FE-9C09-AF796CA0C64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9316" y="2026425"/>
                  <a:ext cx="113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272CB16-6EBE-4814-AC57-8EFDA6F4CAE4}"/>
                    </a:ext>
                  </a:extLst>
                </p14:cNvPr>
                <p14:cNvContentPartPr/>
                <p14:nvPr/>
              </p14:nvContentPartPr>
              <p14:xfrm>
                <a:off x="395996" y="1932465"/>
                <a:ext cx="76320" cy="294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272CB16-6EBE-4814-AC57-8EFDA6F4CAE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6996" y="1923465"/>
                  <a:ext cx="939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9F31DF8-6751-409D-A850-0C8661EF033D}"/>
                    </a:ext>
                  </a:extLst>
                </p14:cNvPr>
                <p14:cNvContentPartPr/>
                <p14:nvPr/>
              </p14:nvContentPartPr>
              <p14:xfrm>
                <a:off x="527756" y="2113185"/>
                <a:ext cx="29160" cy="163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9F31DF8-6751-409D-A850-0C8661EF033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8756" y="2104545"/>
                  <a:ext cx="46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7AC6E9-E912-44B4-8DBC-58233C01F2EA}"/>
                    </a:ext>
                  </a:extLst>
                </p14:cNvPr>
                <p14:cNvContentPartPr/>
                <p14:nvPr/>
              </p14:nvContentPartPr>
              <p14:xfrm>
                <a:off x="669236" y="2015985"/>
                <a:ext cx="444600" cy="57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7AC6E9-E912-44B4-8DBC-58233C01F2E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0596" y="2007345"/>
                  <a:ext cx="462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2EA5934-189C-41AB-9E4C-15BD74C5E760}"/>
                    </a:ext>
                  </a:extLst>
                </p14:cNvPr>
                <p14:cNvContentPartPr/>
                <p14:nvPr/>
              </p14:nvContentPartPr>
              <p14:xfrm>
                <a:off x="653756" y="1992585"/>
                <a:ext cx="203040" cy="145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2EA5934-189C-41AB-9E4C-15BD74C5E76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4756" y="1983585"/>
                  <a:ext cx="220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EC2ACCE-0937-4FBA-A521-3B8AAA623090}"/>
                    </a:ext>
                  </a:extLst>
                </p14:cNvPr>
                <p14:cNvContentPartPr/>
                <p14:nvPr/>
              </p14:nvContentPartPr>
              <p14:xfrm>
                <a:off x="1167476" y="1883865"/>
                <a:ext cx="168480" cy="265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EC2ACCE-0937-4FBA-A521-3B8AAA62309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58476" y="1875225"/>
                  <a:ext cx="1861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33BCC01-3EC9-41EB-BA6B-D1F94A7866E6}"/>
                    </a:ext>
                  </a:extLst>
                </p14:cNvPr>
                <p14:cNvContentPartPr/>
                <p14:nvPr/>
              </p14:nvContentPartPr>
              <p14:xfrm>
                <a:off x="1423436" y="2020305"/>
                <a:ext cx="6120" cy="211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33BCC01-3EC9-41EB-BA6B-D1F94A7866E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4436" y="2011305"/>
                  <a:ext cx="23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5EEBA3-17AB-446F-9AA0-C53E0B10CEAE}"/>
                    </a:ext>
                  </a:extLst>
                </p14:cNvPr>
                <p14:cNvContentPartPr/>
                <p14:nvPr/>
              </p14:nvContentPartPr>
              <p14:xfrm>
                <a:off x="377276" y="2498025"/>
                <a:ext cx="122760" cy="344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5EEBA3-17AB-446F-9AA0-C53E0B10CEA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8276" y="2489025"/>
                  <a:ext cx="1404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CCB84CB-6DBF-47C6-9AF6-9FD890FB9E20}"/>
                    </a:ext>
                  </a:extLst>
                </p14:cNvPr>
                <p14:cNvContentPartPr/>
                <p14:nvPr/>
              </p14:nvContentPartPr>
              <p14:xfrm>
                <a:off x="584276" y="2732025"/>
                <a:ext cx="3960" cy="175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CCB84CB-6DBF-47C6-9AF6-9FD890FB9E2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5276" y="2723385"/>
                  <a:ext cx="21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A5E3AF-3FB9-49F3-913F-EAEC58038860}"/>
                    </a:ext>
                  </a:extLst>
                </p14:cNvPr>
                <p14:cNvContentPartPr/>
                <p14:nvPr/>
              </p14:nvContentPartPr>
              <p14:xfrm>
                <a:off x="697316" y="2620065"/>
                <a:ext cx="537840" cy="66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A5E3AF-3FB9-49F3-913F-EAEC5803886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8676" y="2611425"/>
                  <a:ext cx="5554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E8646A0-2F49-451F-88F8-2FEA53B28CE3}"/>
                    </a:ext>
                  </a:extLst>
                </p14:cNvPr>
                <p14:cNvContentPartPr/>
                <p14:nvPr/>
              </p14:nvContentPartPr>
              <p14:xfrm>
                <a:off x="719996" y="2565705"/>
                <a:ext cx="162720" cy="212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E8646A0-2F49-451F-88F8-2FEA53B28CE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56" y="2557065"/>
                  <a:ext cx="180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2B01C8C-59BF-49FB-BF3A-ED0C8FA9991F}"/>
                    </a:ext>
                  </a:extLst>
                </p14:cNvPr>
                <p14:cNvContentPartPr/>
                <p14:nvPr/>
              </p14:nvContentPartPr>
              <p14:xfrm>
                <a:off x="1281596" y="2511705"/>
                <a:ext cx="104040" cy="19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2B01C8C-59BF-49FB-BF3A-ED0C8FA9991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72956" y="2502705"/>
                  <a:ext cx="1216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6F207C7-036A-499C-968C-40BBD40FE09A}"/>
                    </a:ext>
                  </a:extLst>
                </p14:cNvPr>
                <p14:cNvContentPartPr/>
                <p14:nvPr/>
              </p14:nvContentPartPr>
              <p14:xfrm>
                <a:off x="1445756" y="2681265"/>
                <a:ext cx="80640" cy="98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6F207C7-036A-499C-968C-40BBD40FE09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36756" y="2672625"/>
                  <a:ext cx="98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2D33B3C-4617-4B0B-84B2-A9B33586767E}"/>
                    </a:ext>
                  </a:extLst>
                </p14:cNvPr>
                <p14:cNvContentPartPr/>
                <p14:nvPr/>
              </p14:nvContentPartPr>
              <p14:xfrm>
                <a:off x="752756" y="2395425"/>
                <a:ext cx="149760" cy="122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2D33B3C-4617-4B0B-84B2-A9B33586767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3756" y="2386425"/>
                  <a:ext cx="167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C86156A-C852-4C6B-A03A-98F7786D75AA}"/>
                    </a:ext>
                  </a:extLst>
                </p14:cNvPr>
                <p14:cNvContentPartPr/>
                <p14:nvPr/>
              </p14:nvContentPartPr>
              <p14:xfrm>
                <a:off x="942116" y="2370225"/>
                <a:ext cx="226800" cy="125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C86156A-C852-4C6B-A03A-98F7786D75A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33116" y="2361225"/>
                  <a:ext cx="244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F54070-BFC9-431C-BBAF-2895B7F58B57}"/>
                    </a:ext>
                  </a:extLst>
                </p14:cNvPr>
                <p14:cNvContentPartPr/>
                <p14:nvPr/>
              </p14:nvContentPartPr>
              <p14:xfrm>
                <a:off x="1118516" y="2365905"/>
                <a:ext cx="97560" cy="201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F54070-BFC9-431C-BBAF-2895B7F58B5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09876" y="2356905"/>
                  <a:ext cx="115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9095B0-EF38-416A-BC91-B3CCEB560A87}"/>
                    </a:ext>
                  </a:extLst>
                </p14:cNvPr>
                <p14:cNvContentPartPr/>
                <p14:nvPr/>
              </p14:nvContentPartPr>
              <p14:xfrm>
                <a:off x="1248836" y="2384985"/>
                <a:ext cx="44640" cy="75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9095B0-EF38-416A-BC91-B3CCEB560A8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39836" y="2375985"/>
                  <a:ext cx="62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693EC28-B925-4A4E-806C-4C8304D7CBD4}"/>
                    </a:ext>
                  </a:extLst>
                </p14:cNvPr>
                <p14:cNvContentPartPr/>
                <p14:nvPr/>
              </p14:nvContentPartPr>
              <p14:xfrm>
                <a:off x="1272236" y="2368785"/>
                <a:ext cx="133560" cy="55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693EC28-B925-4A4E-806C-4C8304D7CBD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63596" y="2359785"/>
                  <a:ext cx="151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6D19DE-32F1-45D4-A0E2-97A82D9415E7}"/>
                    </a:ext>
                  </a:extLst>
                </p14:cNvPr>
                <p14:cNvContentPartPr/>
                <p14:nvPr/>
              </p14:nvContentPartPr>
              <p14:xfrm>
                <a:off x="1424156" y="2274825"/>
                <a:ext cx="173520" cy="128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6D19DE-32F1-45D4-A0E2-97A82D9415E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15516" y="2266185"/>
                  <a:ext cx="19116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841693A-EAD9-4FB3-881E-25190A8CEE85}"/>
                  </a:ext>
                </a:extLst>
              </p14:cNvPr>
              <p14:cNvContentPartPr/>
              <p14:nvPr/>
            </p14:nvContentPartPr>
            <p14:xfrm>
              <a:off x="5495756" y="2629785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841693A-EAD9-4FB3-881E-25190A8CEE8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486756" y="26211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FBD4A45-9FED-46C7-A64E-2A66C93F21A8}"/>
                  </a:ext>
                </a:extLst>
              </p14:cNvPr>
              <p14:cNvContentPartPr/>
              <p14:nvPr/>
            </p14:nvContentPartPr>
            <p14:xfrm>
              <a:off x="3092036" y="1373745"/>
              <a:ext cx="596880" cy="70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FBD4A45-9FED-46C7-A64E-2A66C93F21A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38036" y="1265745"/>
                <a:ext cx="70452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72C7F41-5DB2-49AC-B9CA-8F10387CD8E2}"/>
                  </a:ext>
                </a:extLst>
              </p14:cNvPr>
              <p14:cNvContentPartPr/>
              <p14:nvPr/>
            </p14:nvContentPartPr>
            <p14:xfrm>
              <a:off x="7597796" y="2026065"/>
              <a:ext cx="115920" cy="597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72C7F41-5DB2-49AC-B9CA-8F10387CD8E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88796" y="2017065"/>
                <a:ext cx="133560" cy="61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BB0B46A6-AE99-4351-850C-679FC0037805}"/>
              </a:ext>
            </a:extLst>
          </p:cNvPr>
          <p:cNvGrpSpPr/>
          <p:nvPr/>
        </p:nvGrpSpPr>
        <p:grpSpPr>
          <a:xfrm>
            <a:off x="5324756" y="2054145"/>
            <a:ext cx="2858040" cy="576720"/>
            <a:chOff x="5324756" y="2054145"/>
            <a:chExt cx="2858040" cy="57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26CF70B-DF3D-4569-91CA-996AC78F4EAC}"/>
                    </a:ext>
                  </a:extLst>
                </p14:cNvPr>
                <p14:cNvContentPartPr/>
                <p14:nvPr/>
              </p14:nvContentPartPr>
              <p14:xfrm>
                <a:off x="5324756" y="2252145"/>
                <a:ext cx="456480" cy="135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26CF70B-DF3D-4569-91CA-996AC78F4EA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16116" y="2243145"/>
                  <a:ext cx="474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09DF71A-8EA7-46DA-9177-CC9D48F28F62}"/>
                    </a:ext>
                  </a:extLst>
                </p14:cNvPr>
                <p14:cNvContentPartPr/>
                <p14:nvPr/>
              </p14:nvContentPartPr>
              <p14:xfrm>
                <a:off x="5608796" y="2081505"/>
                <a:ext cx="1187280" cy="169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09DF71A-8EA7-46DA-9177-CC9D48F28F6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99796" y="2072865"/>
                  <a:ext cx="1204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297BB2C-6505-4756-B5B3-3176425ECE43}"/>
                    </a:ext>
                  </a:extLst>
                </p14:cNvPr>
                <p14:cNvContentPartPr/>
                <p14:nvPr/>
              </p14:nvContentPartPr>
              <p14:xfrm>
                <a:off x="6947636" y="2072505"/>
                <a:ext cx="136440" cy="29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297BB2C-6505-4756-B5B3-3176425ECE4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938636" y="2063865"/>
                  <a:ext cx="154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28A289-18E4-48C5-BD23-2434CFD87040}"/>
                    </a:ext>
                  </a:extLst>
                </p14:cNvPr>
                <p14:cNvContentPartPr/>
                <p14:nvPr/>
              </p14:nvContentPartPr>
              <p14:xfrm>
                <a:off x="6899756" y="2100585"/>
                <a:ext cx="78120" cy="530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628A289-18E4-48C5-BD23-2434CFD8704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890756" y="2091945"/>
                  <a:ext cx="9576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14E5EE6-7B0C-4C30-AF8C-874764499DE8}"/>
                    </a:ext>
                  </a:extLst>
                </p14:cNvPr>
                <p14:cNvContentPartPr/>
                <p14:nvPr/>
              </p14:nvContentPartPr>
              <p14:xfrm>
                <a:off x="7850516" y="2058465"/>
                <a:ext cx="79200" cy="15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14E5EE6-7B0C-4C30-AF8C-874764499DE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41516" y="2049465"/>
                  <a:ext cx="968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A01379D-F48C-41BA-8FBC-395C3647D7C2}"/>
                    </a:ext>
                  </a:extLst>
                </p14:cNvPr>
                <p14:cNvContentPartPr/>
                <p14:nvPr/>
              </p14:nvContentPartPr>
              <p14:xfrm>
                <a:off x="7757996" y="2059545"/>
                <a:ext cx="94680" cy="523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A01379D-F48C-41BA-8FBC-395C3647D7C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749356" y="2050905"/>
                  <a:ext cx="11232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4ACCDF9-2FB6-404C-815E-D50F77DA6375}"/>
                    </a:ext>
                  </a:extLst>
                </p14:cNvPr>
                <p14:cNvContentPartPr/>
                <p14:nvPr/>
              </p14:nvContentPartPr>
              <p14:xfrm>
                <a:off x="7946636" y="2194545"/>
                <a:ext cx="92520" cy="141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4ACCDF9-2FB6-404C-815E-D50F77DA637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37636" y="2185545"/>
                  <a:ext cx="110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AEF74F2-4657-484F-8826-68729197AC51}"/>
                    </a:ext>
                  </a:extLst>
                </p14:cNvPr>
                <p14:cNvContentPartPr/>
                <p14:nvPr/>
              </p14:nvContentPartPr>
              <p14:xfrm>
                <a:off x="8072996" y="2271945"/>
                <a:ext cx="6120" cy="129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AEF74F2-4657-484F-8826-68729197AC5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064356" y="2262945"/>
                  <a:ext cx="23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15738F0-CB8A-44E5-9FC3-0DA9DB787A68}"/>
                    </a:ext>
                  </a:extLst>
                </p14:cNvPr>
                <p14:cNvContentPartPr/>
                <p14:nvPr/>
              </p14:nvContentPartPr>
              <p14:xfrm>
                <a:off x="8116196" y="2054145"/>
                <a:ext cx="66600" cy="495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15738F0-CB8A-44E5-9FC3-0DA9DB787A6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107196" y="2045145"/>
                  <a:ext cx="8424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31AF6AA-1BF4-4FD7-A10E-4046DB2ADBE5}"/>
              </a:ext>
            </a:extLst>
          </p:cNvPr>
          <p:cNvGrpSpPr/>
          <p:nvPr/>
        </p:nvGrpSpPr>
        <p:grpSpPr>
          <a:xfrm>
            <a:off x="7171916" y="1965585"/>
            <a:ext cx="300240" cy="664560"/>
            <a:chOff x="7171916" y="1965585"/>
            <a:chExt cx="300240" cy="66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CC63C47-7272-407C-9C04-8896327FEF8B}"/>
                    </a:ext>
                  </a:extLst>
                </p14:cNvPr>
                <p14:cNvContentPartPr/>
                <p14:nvPr/>
              </p14:nvContentPartPr>
              <p14:xfrm>
                <a:off x="7171916" y="2024625"/>
                <a:ext cx="101880" cy="156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CC63C47-7272-407C-9C04-8896327FEF8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162916" y="2015985"/>
                  <a:ext cx="119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3BF3A2A-03EC-45A2-818E-CB9F6A712118}"/>
                    </a:ext>
                  </a:extLst>
                </p14:cNvPr>
                <p14:cNvContentPartPr/>
                <p14:nvPr/>
              </p14:nvContentPartPr>
              <p14:xfrm>
                <a:off x="7314836" y="2120745"/>
                <a:ext cx="10080" cy="123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3BF3A2A-03EC-45A2-818E-CB9F6A71211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306196" y="2112105"/>
                  <a:ext cx="27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92B49E7-95CF-42F9-87A5-F0FC1BE12035}"/>
                    </a:ext>
                  </a:extLst>
                </p14:cNvPr>
                <p14:cNvContentPartPr/>
                <p14:nvPr/>
              </p14:nvContentPartPr>
              <p14:xfrm>
                <a:off x="7364876" y="1979625"/>
                <a:ext cx="72720" cy="73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92B49E7-95CF-42F9-87A5-F0FC1BE1203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356236" y="1970985"/>
                  <a:ext cx="90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6365723-80D2-415B-8B3B-BFE731F35E9C}"/>
                    </a:ext>
                  </a:extLst>
                </p14:cNvPr>
                <p14:cNvContentPartPr/>
                <p14:nvPr/>
              </p14:nvContentPartPr>
              <p14:xfrm>
                <a:off x="7361996" y="1979625"/>
                <a:ext cx="52200" cy="83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6365723-80D2-415B-8B3B-BFE731F35E9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53356" y="1970985"/>
                  <a:ext cx="69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0A8CC31-EF91-49DB-9AAA-BA4EE151E33B}"/>
                    </a:ext>
                  </a:extLst>
                </p14:cNvPr>
                <p14:cNvContentPartPr/>
                <p14:nvPr/>
              </p14:nvContentPartPr>
              <p14:xfrm>
                <a:off x="7361996" y="1965585"/>
                <a:ext cx="91800" cy="113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0A8CC31-EF91-49DB-9AAA-BA4EE151E33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53356" y="1956585"/>
                  <a:ext cx="109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1644A32-953B-4BE3-8307-B47D555F1285}"/>
                    </a:ext>
                  </a:extLst>
                </p14:cNvPr>
                <p14:cNvContentPartPr/>
                <p14:nvPr/>
              </p14:nvContentPartPr>
              <p14:xfrm>
                <a:off x="7175876" y="2293185"/>
                <a:ext cx="72000" cy="125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1644A32-953B-4BE3-8307-B47D555F128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166876" y="2284545"/>
                  <a:ext cx="89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B30F6E1-A744-4445-BFD6-9EAB98C0A581}"/>
                    </a:ext>
                  </a:extLst>
                </p14:cNvPr>
                <p14:cNvContentPartPr/>
                <p14:nvPr/>
              </p14:nvContentPartPr>
              <p14:xfrm>
                <a:off x="7286756" y="2361585"/>
                <a:ext cx="74880" cy="60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B30F6E1-A744-4445-BFD6-9EAB98C0A58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78116" y="2352945"/>
                  <a:ext cx="92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6E55A2E-B38D-4A29-9BCB-742553CF79AD}"/>
                    </a:ext>
                  </a:extLst>
                </p14:cNvPr>
                <p14:cNvContentPartPr/>
                <p14:nvPr/>
              </p14:nvContentPartPr>
              <p14:xfrm>
                <a:off x="7417076" y="2224785"/>
                <a:ext cx="49320" cy="73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6E55A2E-B38D-4A29-9BCB-742553CF79A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408436" y="2215785"/>
                  <a:ext cx="66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67CD43E-AFB6-418E-B01D-F1F83461E260}"/>
                    </a:ext>
                  </a:extLst>
                </p14:cNvPr>
                <p14:cNvContentPartPr/>
                <p14:nvPr/>
              </p14:nvContentPartPr>
              <p14:xfrm>
                <a:off x="7428236" y="2208945"/>
                <a:ext cx="43920" cy="91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67CD43E-AFB6-418E-B01D-F1F83461E26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419236" y="2199945"/>
                  <a:ext cx="61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DACCA60-B86D-4034-A4B0-42FB0D17658D}"/>
                    </a:ext>
                  </a:extLst>
                </p14:cNvPr>
                <p14:cNvContentPartPr/>
                <p14:nvPr/>
              </p14:nvContentPartPr>
              <p14:xfrm>
                <a:off x="7437596" y="2262585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DACCA60-B86D-4034-A4B0-42FB0D17658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28596" y="22535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C5CC573-E4C4-4540-A503-E19EBEA9C301}"/>
                    </a:ext>
                  </a:extLst>
                </p14:cNvPr>
                <p14:cNvContentPartPr/>
                <p14:nvPr/>
              </p14:nvContentPartPr>
              <p14:xfrm>
                <a:off x="7294316" y="2488665"/>
                <a:ext cx="11880" cy="50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C5CC573-E4C4-4540-A503-E19EBEA9C30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85316" y="2480025"/>
                  <a:ext cx="29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226FD09-EE37-4066-A03A-B50AFD33582A}"/>
                    </a:ext>
                  </a:extLst>
                </p14:cNvPr>
                <p14:cNvContentPartPr/>
                <p14:nvPr/>
              </p14:nvContentPartPr>
              <p14:xfrm>
                <a:off x="7296116" y="2629785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226FD09-EE37-4066-A03A-B50AFD33582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287476" y="26211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435D6AA-E8E1-4062-B41A-5028723C5DCD}"/>
              </a:ext>
            </a:extLst>
          </p:cNvPr>
          <p:cNvGrpSpPr/>
          <p:nvPr/>
        </p:nvGrpSpPr>
        <p:grpSpPr>
          <a:xfrm>
            <a:off x="8304476" y="2059905"/>
            <a:ext cx="722880" cy="620640"/>
            <a:chOff x="8304476" y="2059905"/>
            <a:chExt cx="722880" cy="62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E2CEBE-83A5-4394-A2DA-4D15F2E80F75}"/>
                    </a:ext>
                  </a:extLst>
                </p14:cNvPr>
                <p14:cNvContentPartPr/>
                <p14:nvPr/>
              </p14:nvContentPartPr>
              <p14:xfrm>
                <a:off x="8359916" y="2096985"/>
                <a:ext cx="97200" cy="190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E2CEBE-83A5-4394-A2DA-4D15F2E80F7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51276" y="2087985"/>
                  <a:ext cx="114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2B43A74-27B7-467E-BA5A-9A9FC9AEA3C6}"/>
                    </a:ext>
                  </a:extLst>
                </p14:cNvPr>
                <p14:cNvContentPartPr/>
                <p14:nvPr/>
              </p14:nvContentPartPr>
              <p14:xfrm>
                <a:off x="8484116" y="2234145"/>
                <a:ext cx="360" cy="92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2B43A74-27B7-467E-BA5A-9A9FC9AEA3C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475116" y="2225145"/>
                  <a:ext cx="18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08F589A-8788-4217-983F-88CA873B85CA}"/>
                    </a:ext>
                  </a:extLst>
                </p14:cNvPr>
                <p14:cNvContentPartPr/>
                <p14:nvPr/>
              </p14:nvContentPartPr>
              <p14:xfrm>
                <a:off x="8530196" y="2136225"/>
                <a:ext cx="81360" cy="143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08F589A-8788-4217-983F-88CA873B85C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521556" y="2127585"/>
                  <a:ext cx="99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A6D3145-7B15-4C92-B420-3A6D99BA4C96}"/>
                    </a:ext>
                  </a:extLst>
                </p14:cNvPr>
                <p14:cNvContentPartPr/>
                <p14:nvPr/>
              </p14:nvContentPartPr>
              <p14:xfrm>
                <a:off x="8653676" y="2224785"/>
                <a:ext cx="360" cy="93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A6D3145-7B15-4C92-B420-3A6D99BA4C9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645036" y="2215785"/>
                  <a:ext cx="18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DE24CE2-CAAD-44A2-B1E5-68576536A6FB}"/>
                    </a:ext>
                  </a:extLst>
                </p14:cNvPr>
                <p14:cNvContentPartPr/>
                <p14:nvPr/>
              </p14:nvContentPartPr>
              <p14:xfrm>
                <a:off x="8633156" y="2073585"/>
                <a:ext cx="68040" cy="70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DE24CE2-CAAD-44A2-B1E5-68576536A6F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624156" y="2064945"/>
                  <a:ext cx="85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3E91F29-FB4B-4644-A64A-D0DF277823BF}"/>
                    </a:ext>
                  </a:extLst>
                </p14:cNvPr>
                <p14:cNvContentPartPr/>
                <p14:nvPr/>
              </p14:nvContentPartPr>
              <p14:xfrm>
                <a:off x="8661596" y="2061705"/>
                <a:ext cx="39600" cy="98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3E91F29-FB4B-4644-A64A-D0DF277823B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52956" y="2053065"/>
                  <a:ext cx="57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5A24EBE-7F13-4675-BBF9-A3B69EC22ADC}"/>
                    </a:ext>
                  </a:extLst>
                </p14:cNvPr>
                <p14:cNvContentPartPr/>
                <p14:nvPr/>
              </p14:nvContentPartPr>
              <p14:xfrm>
                <a:off x="8644316" y="2059905"/>
                <a:ext cx="115200" cy="105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5A24EBE-7F13-4675-BBF9-A3B69EC22AD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635676" y="2050905"/>
                  <a:ext cx="132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8B137EA-B8AD-449C-B0C7-F2A27278C8B4}"/>
                    </a:ext>
                  </a:extLst>
                </p14:cNvPr>
                <p14:cNvContentPartPr/>
                <p14:nvPr/>
              </p14:nvContentPartPr>
              <p14:xfrm>
                <a:off x="8766716" y="2195985"/>
                <a:ext cx="9324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8B137EA-B8AD-449C-B0C7-F2A27278C8B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58076" y="2187345"/>
                  <a:ext cx="11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4916BEC-E9E6-4682-9A30-F22D52DDAF1B}"/>
                    </a:ext>
                  </a:extLst>
                </p14:cNvPr>
                <p14:cNvContentPartPr/>
                <p14:nvPr/>
              </p14:nvContentPartPr>
              <p14:xfrm>
                <a:off x="8766716" y="2195985"/>
                <a:ext cx="92520" cy="39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4916BEC-E9E6-4682-9A30-F22D52DDAF1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758076" y="2187345"/>
                  <a:ext cx="110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D56F767-C31D-4537-8BAA-31ECCBA73797}"/>
                    </a:ext>
                  </a:extLst>
                </p14:cNvPr>
                <p14:cNvContentPartPr/>
                <p14:nvPr/>
              </p14:nvContentPartPr>
              <p14:xfrm>
                <a:off x="8944916" y="2120745"/>
                <a:ext cx="19800" cy="212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D56F767-C31D-4537-8BAA-31ECCBA7379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936276" y="2112105"/>
                  <a:ext cx="37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1CF79E4-8D31-433A-9929-CA89CF6FD564}"/>
                    </a:ext>
                  </a:extLst>
                </p14:cNvPr>
                <p14:cNvContentPartPr/>
                <p14:nvPr/>
              </p14:nvContentPartPr>
              <p14:xfrm>
                <a:off x="8304476" y="2451945"/>
                <a:ext cx="114840" cy="131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1CF79E4-8D31-433A-9929-CA89CF6FD56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295836" y="2442945"/>
                  <a:ext cx="132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87AEDF7-CA28-455F-88BF-60191DF74098}"/>
                    </a:ext>
                  </a:extLst>
                </p14:cNvPr>
                <p14:cNvContentPartPr/>
                <p14:nvPr/>
              </p14:nvContentPartPr>
              <p14:xfrm>
                <a:off x="8446316" y="2561745"/>
                <a:ext cx="13680" cy="96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87AEDF7-CA28-455F-88BF-60191DF7409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37316" y="2553105"/>
                  <a:ext cx="31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3946A9A-8C2D-4F7B-8D79-4912DA2DA8AE}"/>
                    </a:ext>
                  </a:extLst>
                </p14:cNvPr>
                <p14:cNvContentPartPr/>
                <p14:nvPr/>
              </p14:nvContentPartPr>
              <p14:xfrm>
                <a:off x="8495996" y="2489385"/>
                <a:ext cx="82800" cy="110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3946A9A-8C2D-4F7B-8D79-4912DA2DA8A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86996" y="2480385"/>
                  <a:ext cx="100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34BA6C8-2C3D-46CC-8DDD-29477908313D}"/>
                    </a:ext>
                  </a:extLst>
                </p14:cNvPr>
                <p14:cNvContentPartPr/>
                <p14:nvPr/>
              </p14:nvContentPartPr>
              <p14:xfrm>
                <a:off x="8606516" y="2604945"/>
                <a:ext cx="63720" cy="75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34BA6C8-2C3D-46CC-8DDD-2947790831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597516" y="2596305"/>
                  <a:ext cx="81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135C0CD-D1CF-4A77-B266-8E8762677303}"/>
                    </a:ext>
                  </a:extLst>
                </p14:cNvPr>
                <p14:cNvContentPartPr/>
                <p14:nvPr/>
              </p14:nvContentPartPr>
              <p14:xfrm>
                <a:off x="8649716" y="2441505"/>
                <a:ext cx="79560" cy="64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135C0CD-D1CF-4A77-B266-8E876267730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40716" y="2432865"/>
                  <a:ext cx="972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77C604E-DAD3-4FFD-93CA-0F1F30087933}"/>
                    </a:ext>
                  </a:extLst>
                </p14:cNvPr>
                <p14:cNvContentPartPr/>
                <p14:nvPr/>
              </p14:nvContentPartPr>
              <p14:xfrm>
                <a:off x="8686436" y="2408745"/>
                <a:ext cx="42840" cy="133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77C604E-DAD3-4FFD-93CA-0F1F3008793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677796" y="2400105"/>
                  <a:ext cx="60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5630983-42B1-4B8B-89C5-63AD3B54246D}"/>
                    </a:ext>
                  </a:extLst>
                </p14:cNvPr>
                <p14:cNvContentPartPr/>
                <p14:nvPr/>
              </p14:nvContentPartPr>
              <p14:xfrm>
                <a:off x="8653676" y="2454465"/>
                <a:ext cx="48240" cy="6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5630983-42B1-4B8B-89C5-63AD3B54246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645036" y="2445825"/>
                  <a:ext cx="65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0BB55D8-6E0E-4E5A-B69F-530FC8D7869D}"/>
                    </a:ext>
                  </a:extLst>
                </p14:cNvPr>
                <p14:cNvContentPartPr/>
                <p14:nvPr/>
              </p14:nvContentPartPr>
              <p14:xfrm>
                <a:off x="8766716" y="2563545"/>
                <a:ext cx="75960" cy="10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0BB55D8-6E0E-4E5A-B69F-530FC8D7869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758076" y="2554905"/>
                  <a:ext cx="93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6E2A4A1-73AD-4369-8F7D-A2F702402BF3}"/>
                    </a:ext>
                  </a:extLst>
                </p14:cNvPr>
                <p14:cNvContentPartPr/>
                <p14:nvPr/>
              </p14:nvContentPartPr>
              <p14:xfrm>
                <a:off x="8766716" y="2573265"/>
                <a:ext cx="71640" cy="49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6E2A4A1-73AD-4369-8F7D-A2F702402BF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758076" y="2564625"/>
                  <a:ext cx="892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45B4C39-28A8-47EA-A6BB-F3B43C6D99BC}"/>
                    </a:ext>
                  </a:extLst>
                </p14:cNvPr>
                <p14:cNvContentPartPr/>
                <p14:nvPr/>
              </p14:nvContentPartPr>
              <p14:xfrm>
                <a:off x="8935196" y="2488305"/>
                <a:ext cx="92160" cy="131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45B4C39-28A8-47EA-A6BB-F3B43C6D99B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926556" y="2479305"/>
                  <a:ext cx="10980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3178C01-4830-40B1-9295-608A6167ACFF}"/>
              </a:ext>
            </a:extLst>
          </p:cNvPr>
          <p:cNvGrpSpPr/>
          <p:nvPr/>
        </p:nvGrpSpPr>
        <p:grpSpPr>
          <a:xfrm>
            <a:off x="1997636" y="2248905"/>
            <a:ext cx="2056680" cy="650160"/>
            <a:chOff x="1997636" y="2248905"/>
            <a:chExt cx="2056680" cy="6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DE2B7A8-3C23-4811-8C99-789DB4EBC125}"/>
                    </a:ext>
                  </a:extLst>
                </p14:cNvPr>
                <p14:cNvContentPartPr/>
                <p14:nvPr/>
              </p14:nvContentPartPr>
              <p14:xfrm>
                <a:off x="1997636" y="2759745"/>
                <a:ext cx="1907640" cy="139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DE2B7A8-3C23-4811-8C99-789DB4EBC12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988996" y="2751105"/>
                  <a:ext cx="1925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0375DB5-0D9B-4410-8EA0-6209C9CF9D77}"/>
                    </a:ext>
                  </a:extLst>
                </p14:cNvPr>
                <p14:cNvContentPartPr/>
                <p14:nvPr/>
              </p14:nvContentPartPr>
              <p14:xfrm>
                <a:off x="2483636" y="2527905"/>
                <a:ext cx="164880" cy="186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0375DB5-0D9B-4410-8EA0-6209C9CF9D7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474996" y="2518905"/>
                  <a:ext cx="182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C68AC1A-AB5B-4253-9550-4D7E8D9FE796}"/>
                    </a:ext>
                  </a:extLst>
                </p14:cNvPr>
                <p14:cNvContentPartPr/>
                <p14:nvPr/>
              </p14:nvContentPartPr>
              <p14:xfrm>
                <a:off x="2582996" y="2554545"/>
                <a:ext cx="176040" cy="93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C68AC1A-AB5B-4253-9550-4D7E8D9FE79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573996" y="2545905"/>
                  <a:ext cx="193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4A9C76A-752A-44DF-AAC8-E7B99B4DF029}"/>
                    </a:ext>
                  </a:extLst>
                </p14:cNvPr>
                <p14:cNvContentPartPr/>
                <p14:nvPr/>
              </p14:nvContentPartPr>
              <p14:xfrm>
                <a:off x="2875316" y="2564985"/>
                <a:ext cx="150840" cy="95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4A9C76A-752A-44DF-AAC8-E7B99B4DF02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866316" y="2556345"/>
                  <a:ext cx="168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DBD7195-D3DC-448F-9B8A-2B5A8DDB23B7}"/>
                    </a:ext>
                  </a:extLst>
                </p14:cNvPr>
                <p14:cNvContentPartPr/>
                <p14:nvPr/>
              </p14:nvContentPartPr>
              <p14:xfrm>
                <a:off x="3052796" y="2582625"/>
                <a:ext cx="96480" cy="109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DBD7195-D3DC-448F-9B8A-2B5A8DDB23B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043796" y="2573985"/>
                  <a:ext cx="114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D88BA04-A1C6-470A-ABD1-7006BBD39B51}"/>
                    </a:ext>
                  </a:extLst>
                </p14:cNvPr>
                <p14:cNvContentPartPr/>
                <p14:nvPr/>
              </p14:nvContentPartPr>
              <p14:xfrm>
                <a:off x="3063596" y="2573265"/>
                <a:ext cx="74520" cy="131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D88BA04-A1C6-470A-ABD1-7006BBD39B5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054596" y="2564625"/>
                  <a:ext cx="92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15B67FB-65C4-40FB-8044-64FA726D0A70}"/>
                    </a:ext>
                  </a:extLst>
                </p14:cNvPr>
                <p14:cNvContentPartPr/>
                <p14:nvPr/>
              </p14:nvContentPartPr>
              <p14:xfrm>
                <a:off x="3195356" y="2575785"/>
                <a:ext cx="146880" cy="93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15B67FB-65C4-40FB-8044-64FA726D0A7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186716" y="2566785"/>
                  <a:ext cx="164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19CCE3F-7D7A-4C0A-B441-583B9A6A31E4}"/>
                    </a:ext>
                  </a:extLst>
                </p14:cNvPr>
                <p14:cNvContentPartPr/>
                <p14:nvPr/>
              </p14:nvContentPartPr>
              <p14:xfrm>
                <a:off x="3464636" y="2394345"/>
                <a:ext cx="86400" cy="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19CCE3F-7D7A-4C0A-B441-583B9A6A31E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455636" y="2385345"/>
                  <a:ext cx="104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6EDE4AA-20C2-4EAF-94EC-AD55E445C362}"/>
                    </a:ext>
                  </a:extLst>
                </p14:cNvPr>
                <p14:cNvContentPartPr/>
                <p14:nvPr/>
              </p14:nvContentPartPr>
              <p14:xfrm>
                <a:off x="3430796" y="2394345"/>
                <a:ext cx="135720" cy="477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6EDE4AA-20C2-4EAF-94EC-AD55E445C36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422156" y="2385345"/>
                  <a:ext cx="1533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9A8D007-D963-4931-953B-AB4CA5689F43}"/>
                    </a:ext>
                  </a:extLst>
                </p14:cNvPr>
                <p14:cNvContentPartPr/>
                <p14:nvPr/>
              </p14:nvContentPartPr>
              <p14:xfrm>
                <a:off x="3657596" y="2413065"/>
                <a:ext cx="360" cy="92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9A8D007-D963-4931-953B-AB4CA5689F4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648956" y="2404065"/>
                  <a:ext cx="18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0F499C8-9D34-470F-97DD-FD35C88E56FB}"/>
                    </a:ext>
                  </a:extLst>
                </p14:cNvPr>
                <p14:cNvContentPartPr/>
                <p14:nvPr/>
              </p14:nvContentPartPr>
              <p14:xfrm>
                <a:off x="3610436" y="2627625"/>
                <a:ext cx="86760" cy="88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0F499C8-9D34-470F-97DD-FD35C88E56F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601436" y="2618985"/>
                  <a:ext cx="104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02AC5D2-E6C4-46F2-85CB-7E1F252DB4BB}"/>
                    </a:ext>
                  </a:extLst>
                </p14:cNvPr>
                <p14:cNvContentPartPr/>
                <p14:nvPr/>
              </p14:nvContentPartPr>
              <p14:xfrm>
                <a:off x="3811316" y="2432145"/>
                <a:ext cx="119520" cy="131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02AC5D2-E6C4-46F2-85CB-7E1F252DB4B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802676" y="2423505"/>
                  <a:ext cx="137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F6AFDF0-1E6E-4513-A19C-BC476CB5ACE3}"/>
                    </a:ext>
                  </a:extLst>
                </p14:cNvPr>
                <p14:cNvContentPartPr/>
                <p14:nvPr/>
              </p14:nvContentPartPr>
              <p14:xfrm>
                <a:off x="3827156" y="2429985"/>
                <a:ext cx="93600" cy="124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F6AFDF0-1E6E-4513-A19C-BC476CB5ACE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818516" y="2420985"/>
                  <a:ext cx="111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6AAC787-6BDB-4FCF-B8D1-A8B75C45654D}"/>
                    </a:ext>
                  </a:extLst>
                </p14:cNvPr>
                <p14:cNvContentPartPr/>
                <p14:nvPr/>
              </p14:nvContentPartPr>
              <p14:xfrm>
                <a:off x="3856676" y="2629785"/>
                <a:ext cx="64800" cy="84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6AAC787-6BDB-4FCF-B8D1-A8B75C45654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848036" y="2621145"/>
                  <a:ext cx="82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4209BB4-69A8-4749-ACF4-51898DE51000}"/>
                    </a:ext>
                  </a:extLst>
                </p14:cNvPr>
                <p14:cNvContentPartPr/>
                <p14:nvPr/>
              </p14:nvContentPartPr>
              <p14:xfrm>
                <a:off x="3855236" y="2639145"/>
                <a:ext cx="88920" cy="64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4209BB4-69A8-4749-ACF4-51898DE5100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846596" y="2630505"/>
                  <a:ext cx="106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EA7BAB8-D8A0-4702-9500-327AEA47C62A}"/>
                    </a:ext>
                  </a:extLst>
                </p14:cNvPr>
                <p14:cNvContentPartPr/>
                <p14:nvPr/>
              </p14:nvContentPartPr>
              <p14:xfrm>
                <a:off x="3940556" y="2348265"/>
                <a:ext cx="113760" cy="426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EA7BAB8-D8A0-4702-9500-327AEA47C62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931556" y="2339625"/>
                  <a:ext cx="1314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6201877-4990-478A-89F7-A55E00AA61C2}"/>
                    </a:ext>
                  </a:extLst>
                </p14:cNvPr>
                <p14:cNvContentPartPr/>
                <p14:nvPr/>
              </p14:nvContentPartPr>
              <p14:xfrm>
                <a:off x="3191396" y="2258985"/>
                <a:ext cx="109800" cy="135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6201877-4990-478A-89F7-A55E00AA61C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182756" y="2250345"/>
                  <a:ext cx="127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C03F8D6-6730-4BB7-8887-F02A5AA343E2}"/>
                    </a:ext>
                  </a:extLst>
                </p14:cNvPr>
                <p14:cNvContentPartPr/>
                <p14:nvPr/>
              </p14:nvContentPartPr>
              <p14:xfrm>
                <a:off x="3372476" y="2290665"/>
                <a:ext cx="93960" cy="28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C03F8D6-6730-4BB7-8887-F02A5AA343E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363836" y="2282025"/>
                  <a:ext cx="11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69F00BB-F4F0-40F2-A023-3956D67DE64E}"/>
                    </a:ext>
                  </a:extLst>
                </p14:cNvPr>
                <p14:cNvContentPartPr/>
                <p14:nvPr/>
              </p14:nvContentPartPr>
              <p14:xfrm>
                <a:off x="3374996" y="2319105"/>
                <a:ext cx="44640" cy="19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69F00BB-F4F0-40F2-A023-3956D67DE64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365996" y="2310105"/>
                  <a:ext cx="62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061A568-7374-4AAF-9CCF-FA1C30F18D48}"/>
                    </a:ext>
                  </a:extLst>
                </p14:cNvPr>
                <p14:cNvContentPartPr/>
                <p14:nvPr/>
              </p14:nvContentPartPr>
              <p14:xfrm>
                <a:off x="3299036" y="2248905"/>
                <a:ext cx="97560" cy="14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061A568-7374-4AAF-9CCF-FA1C30F18D4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290396" y="2239905"/>
                  <a:ext cx="115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38E2937-AC18-4136-9A3E-640DC6E3EB49}"/>
                    </a:ext>
                  </a:extLst>
                </p14:cNvPr>
                <p14:cNvContentPartPr/>
                <p14:nvPr/>
              </p14:nvContentPartPr>
              <p14:xfrm>
                <a:off x="3364916" y="2290665"/>
                <a:ext cx="74160" cy="9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38E2937-AC18-4136-9A3E-640DC6E3EB4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356276" y="2281665"/>
                  <a:ext cx="918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A4B3B53-2196-4982-804C-5BC63C79DEA8}"/>
                    </a:ext>
                  </a:extLst>
                </p14:cNvPr>
                <p14:cNvContentPartPr/>
                <p14:nvPr/>
              </p14:nvContentPartPr>
              <p14:xfrm>
                <a:off x="3364916" y="2300025"/>
                <a:ext cx="95760" cy="30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A4B3B53-2196-4982-804C-5BC63C79DEA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356276" y="2291025"/>
                  <a:ext cx="11340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ABB0A7A-1448-4D53-9AF5-724E942E5077}"/>
              </a:ext>
            </a:extLst>
          </p:cNvPr>
          <p:cNvGrpSpPr/>
          <p:nvPr/>
        </p:nvGrpSpPr>
        <p:grpSpPr>
          <a:xfrm>
            <a:off x="1461956" y="4341585"/>
            <a:ext cx="262080" cy="187920"/>
            <a:chOff x="1461956" y="4341585"/>
            <a:chExt cx="26208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E07A783-0CF7-4DF0-B46B-FB2612ACED00}"/>
                    </a:ext>
                  </a:extLst>
                </p14:cNvPr>
                <p14:cNvContentPartPr/>
                <p14:nvPr/>
              </p14:nvContentPartPr>
              <p14:xfrm>
                <a:off x="1533236" y="4400625"/>
                <a:ext cx="190800" cy="38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E07A783-0CF7-4DF0-B46B-FB2612ACED0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524236" y="4391625"/>
                  <a:ext cx="208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B7FF88C-B0F7-4CB7-8F9C-A838F2AE68FA}"/>
                    </a:ext>
                  </a:extLst>
                </p14:cNvPr>
                <p14:cNvContentPartPr/>
                <p14:nvPr/>
              </p14:nvContentPartPr>
              <p14:xfrm>
                <a:off x="1461956" y="4341585"/>
                <a:ext cx="132120" cy="187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B7FF88C-B0F7-4CB7-8F9C-A838F2AE68F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452956" y="4332585"/>
                  <a:ext cx="14976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6949AFF-F93B-4B37-A178-88DEC1DA5CE4}"/>
              </a:ext>
            </a:extLst>
          </p:cNvPr>
          <p:cNvGrpSpPr/>
          <p:nvPr/>
        </p:nvGrpSpPr>
        <p:grpSpPr>
          <a:xfrm>
            <a:off x="101516" y="3743265"/>
            <a:ext cx="1284120" cy="383760"/>
            <a:chOff x="101516" y="3743265"/>
            <a:chExt cx="128412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3C3FDBA-4074-4940-A793-7BD87BE8F8DE}"/>
                    </a:ext>
                  </a:extLst>
                </p14:cNvPr>
                <p14:cNvContentPartPr/>
                <p14:nvPr/>
              </p14:nvContentPartPr>
              <p14:xfrm>
                <a:off x="101516" y="3848385"/>
                <a:ext cx="124920" cy="261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3C3FDBA-4074-4940-A793-7BD87BE8F8D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2516" y="3839745"/>
                  <a:ext cx="1425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13C4546-E035-4A36-9583-A29BC597F31D}"/>
                    </a:ext>
                  </a:extLst>
                </p14:cNvPr>
                <p14:cNvContentPartPr/>
                <p14:nvPr/>
              </p14:nvContentPartPr>
              <p14:xfrm>
                <a:off x="116636" y="3986265"/>
                <a:ext cx="65880" cy="29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13C4546-E035-4A36-9583-A29BC597F31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7636" y="3977625"/>
                  <a:ext cx="83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1B0FC3A-1094-471A-A794-7990DE5E9242}"/>
                    </a:ext>
                  </a:extLst>
                </p14:cNvPr>
                <p14:cNvContentPartPr/>
                <p14:nvPr/>
              </p14:nvContentPartPr>
              <p14:xfrm>
                <a:off x="284756" y="3905625"/>
                <a:ext cx="17640" cy="18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1B0FC3A-1094-471A-A794-7990DE5E924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75756" y="3896625"/>
                  <a:ext cx="35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7D6B25-A695-4746-BCA1-C8DA9B23C497}"/>
                    </a:ext>
                  </a:extLst>
                </p14:cNvPr>
                <p14:cNvContentPartPr/>
                <p14:nvPr/>
              </p14:nvContentPartPr>
              <p14:xfrm>
                <a:off x="322556" y="4038465"/>
                <a:ext cx="11880" cy="16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7D6B25-A695-4746-BCA1-C8DA9B23C49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13916" y="4029465"/>
                  <a:ext cx="29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A2509A1-3B8A-4033-B345-00EABA56D93E}"/>
                    </a:ext>
                  </a:extLst>
                </p14:cNvPr>
                <p14:cNvContentPartPr/>
                <p14:nvPr/>
              </p14:nvContentPartPr>
              <p14:xfrm>
                <a:off x="501836" y="3883665"/>
                <a:ext cx="82800" cy="141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A2509A1-3B8A-4033-B345-00EABA56D93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92836" y="3874665"/>
                  <a:ext cx="100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9754CC0-436D-463B-9F71-CB7BE2EC58AE}"/>
                    </a:ext>
                  </a:extLst>
                </p14:cNvPr>
                <p14:cNvContentPartPr/>
                <p14:nvPr/>
              </p14:nvContentPartPr>
              <p14:xfrm>
                <a:off x="546836" y="3743265"/>
                <a:ext cx="136440" cy="232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9754CC0-436D-463B-9F71-CB7BE2EC58A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37836" y="3734625"/>
                  <a:ext cx="154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C6665B5-9F56-4F15-AB31-64BD93A23BFF}"/>
                    </a:ext>
                  </a:extLst>
                </p14:cNvPr>
                <p14:cNvContentPartPr/>
                <p14:nvPr/>
              </p14:nvContentPartPr>
              <p14:xfrm>
                <a:off x="735116" y="3930825"/>
                <a:ext cx="360" cy="172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C6665B5-9F56-4F15-AB31-64BD93A23BF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26476" y="3921825"/>
                  <a:ext cx="18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60DA831-B5A9-4458-961D-31CC75EF79D1}"/>
                    </a:ext>
                  </a:extLst>
                </p14:cNvPr>
                <p14:cNvContentPartPr/>
                <p14:nvPr/>
              </p14:nvContentPartPr>
              <p14:xfrm>
                <a:off x="848156" y="3912105"/>
                <a:ext cx="291600" cy="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60DA831-B5A9-4458-961D-31CC75EF79D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39516" y="3903105"/>
                  <a:ext cx="30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242D1D9-56E3-4BF2-A3B9-BB51FF3B7685}"/>
                    </a:ext>
                  </a:extLst>
                </p14:cNvPr>
                <p14:cNvContentPartPr/>
                <p14:nvPr/>
              </p14:nvContentPartPr>
              <p14:xfrm>
                <a:off x="825836" y="3846225"/>
                <a:ext cx="114480" cy="159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242D1D9-56E3-4BF2-A3B9-BB51FF3B768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16836" y="3837225"/>
                  <a:ext cx="132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80014F9-1C64-4835-B312-17F1055CF1C3}"/>
                    </a:ext>
                  </a:extLst>
                </p14:cNvPr>
                <p14:cNvContentPartPr/>
                <p14:nvPr/>
              </p14:nvContentPartPr>
              <p14:xfrm>
                <a:off x="1195556" y="3823905"/>
                <a:ext cx="115200" cy="205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80014F9-1C64-4835-B312-17F1055CF1C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86556" y="3815265"/>
                  <a:ext cx="132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F33771A-8931-4483-8CC0-2CAD809ED65A}"/>
                    </a:ext>
                  </a:extLst>
                </p14:cNvPr>
                <p14:cNvContentPartPr/>
                <p14:nvPr/>
              </p14:nvContentPartPr>
              <p14:xfrm>
                <a:off x="1376276" y="3930825"/>
                <a:ext cx="9360" cy="196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F33771A-8931-4483-8CC0-2CAD809ED65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367636" y="3921825"/>
                  <a:ext cx="2700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5998D-2219-4C7E-A809-C91BB1A6B4DE}"/>
              </a:ext>
            </a:extLst>
          </p:cNvPr>
          <p:cNvGrpSpPr/>
          <p:nvPr/>
        </p:nvGrpSpPr>
        <p:grpSpPr>
          <a:xfrm>
            <a:off x="392756" y="4312065"/>
            <a:ext cx="902520" cy="358560"/>
            <a:chOff x="392756" y="4312065"/>
            <a:chExt cx="90252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1CF73E4-C2C8-4B97-9E9D-E11F75E90432}"/>
                    </a:ext>
                  </a:extLst>
                </p14:cNvPr>
                <p14:cNvContentPartPr/>
                <p14:nvPr/>
              </p14:nvContentPartPr>
              <p14:xfrm>
                <a:off x="392756" y="4312065"/>
                <a:ext cx="162000" cy="255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1CF73E4-C2C8-4B97-9E9D-E11F75E9043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83756" y="4303065"/>
                  <a:ext cx="179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83252FA-E223-4C0A-A21F-A3047D3D5787}"/>
                    </a:ext>
                  </a:extLst>
                </p14:cNvPr>
                <p14:cNvContentPartPr/>
                <p14:nvPr/>
              </p14:nvContentPartPr>
              <p14:xfrm>
                <a:off x="603356" y="4487025"/>
                <a:ext cx="9720" cy="183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83252FA-E223-4C0A-A21F-A3047D3D578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94716" y="4478385"/>
                  <a:ext cx="27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F9D4AD3-7C00-48A7-B76B-6364448CA852}"/>
                    </a:ext>
                  </a:extLst>
                </p14:cNvPr>
                <p14:cNvContentPartPr/>
                <p14:nvPr/>
              </p14:nvContentPartPr>
              <p14:xfrm>
                <a:off x="735116" y="4436265"/>
                <a:ext cx="382320" cy="3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F9D4AD3-7C00-48A7-B76B-6364448CA85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26476" y="4427265"/>
                  <a:ext cx="399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8AF627F-F8EB-4B60-9C40-A24B58C05636}"/>
                    </a:ext>
                  </a:extLst>
                </p14:cNvPr>
                <p14:cNvContentPartPr/>
                <p14:nvPr/>
              </p14:nvContentPartPr>
              <p14:xfrm>
                <a:off x="707396" y="4345545"/>
                <a:ext cx="191160" cy="160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8AF627F-F8EB-4B60-9C40-A24B58C0563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98396" y="4336545"/>
                  <a:ext cx="208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CC278E3-EB20-4A44-9B0C-017C0B323542}"/>
                    </a:ext>
                  </a:extLst>
                </p14:cNvPr>
                <p14:cNvContentPartPr/>
                <p14:nvPr/>
              </p14:nvContentPartPr>
              <p14:xfrm>
                <a:off x="1110956" y="4327185"/>
                <a:ext cx="86400" cy="217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CC278E3-EB20-4A44-9B0C-017C0B32354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01956" y="4318185"/>
                  <a:ext cx="1040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3EED7B2-5D91-4658-BDEF-57FB6FC523C5}"/>
                    </a:ext>
                  </a:extLst>
                </p14:cNvPr>
                <p14:cNvContentPartPr/>
                <p14:nvPr/>
              </p14:nvContentPartPr>
              <p14:xfrm>
                <a:off x="1222916" y="4501425"/>
                <a:ext cx="72360" cy="103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3EED7B2-5D91-4658-BDEF-57FB6FC523C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213916" y="4492425"/>
                  <a:ext cx="900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C9015DD-CC8C-4D79-8EFD-DD8AA48FDE68}"/>
              </a:ext>
            </a:extLst>
          </p:cNvPr>
          <p:cNvGrpSpPr/>
          <p:nvPr/>
        </p:nvGrpSpPr>
        <p:grpSpPr>
          <a:xfrm>
            <a:off x="428036" y="4762785"/>
            <a:ext cx="882000" cy="305280"/>
            <a:chOff x="428036" y="4762785"/>
            <a:chExt cx="88200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8CEAA95-5FF6-4E92-825D-A59681DCDC38}"/>
                    </a:ext>
                  </a:extLst>
                </p14:cNvPr>
                <p14:cNvContentPartPr/>
                <p14:nvPr/>
              </p14:nvContentPartPr>
              <p14:xfrm>
                <a:off x="428036" y="4767825"/>
                <a:ext cx="150840" cy="162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8CEAA95-5FF6-4E92-825D-A59681DCDC3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19396" y="4759185"/>
                  <a:ext cx="168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186E508-1F4A-4207-9AD3-1028BA0082C2}"/>
                    </a:ext>
                  </a:extLst>
                </p14:cNvPr>
                <p14:cNvContentPartPr/>
                <p14:nvPr/>
              </p14:nvContentPartPr>
              <p14:xfrm>
                <a:off x="597236" y="4921905"/>
                <a:ext cx="86400" cy="112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186E508-1F4A-4207-9AD3-1028BA0082C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88596" y="4913265"/>
                  <a:ext cx="104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1EC90EE-F30D-43BC-ABF9-0F0EFB474620}"/>
                    </a:ext>
                  </a:extLst>
                </p14:cNvPr>
                <p14:cNvContentPartPr/>
                <p14:nvPr/>
              </p14:nvContentPartPr>
              <p14:xfrm>
                <a:off x="744476" y="4845225"/>
                <a:ext cx="359280" cy="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1EC90EE-F30D-43BC-ABF9-0F0EFB47462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35836" y="4836225"/>
                  <a:ext cx="376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564745C-3F18-49FA-AF4C-2A91A5AADCC9}"/>
                    </a:ext>
                  </a:extLst>
                </p14:cNvPr>
                <p14:cNvContentPartPr/>
                <p14:nvPr/>
              </p14:nvContentPartPr>
              <p14:xfrm>
                <a:off x="744476" y="4779345"/>
                <a:ext cx="173520" cy="141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564745C-3F18-49FA-AF4C-2A91A5AADCC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35836" y="4770345"/>
                  <a:ext cx="191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20A7C30-AD0E-453C-A98B-47E3DC41A89A}"/>
                    </a:ext>
                  </a:extLst>
                </p14:cNvPr>
                <p14:cNvContentPartPr/>
                <p14:nvPr/>
              </p14:nvContentPartPr>
              <p14:xfrm>
                <a:off x="1150196" y="4762785"/>
                <a:ext cx="75600" cy="153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20A7C30-AD0E-453C-A98B-47E3DC41A89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41196" y="4753785"/>
                  <a:ext cx="93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9E644D5-360F-457C-8B0C-A582D4967EBC}"/>
                    </a:ext>
                  </a:extLst>
                </p14:cNvPr>
                <p14:cNvContentPartPr/>
                <p14:nvPr/>
              </p14:nvContentPartPr>
              <p14:xfrm>
                <a:off x="1235516" y="4815345"/>
                <a:ext cx="74520" cy="163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9E644D5-360F-457C-8B0C-A582D4967EB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226876" y="4806705"/>
                  <a:ext cx="92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2B1CE28-5C5C-4D61-9991-DEF3C1070239}"/>
                    </a:ext>
                  </a:extLst>
                </p14:cNvPr>
                <p14:cNvContentPartPr/>
                <p14:nvPr/>
              </p14:nvContentPartPr>
              <p14:xfrm>
                <a:off x="829436" y="5059785"/>
                <a:ext cx="13320" cy="8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2B1CE28-5C5C-4D61-9991-DEF3C107023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20796" y="5051145"/>
                  <a:ext cx="3096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FD124A0-80C1-4E45-AF99-5081AE2F79FA}"/>
              </a:ext>
            </a:extLst>
          </p:cNvPr>
          <p:cNvGrpSpPr/>
          <p:nvPr/>
        </p:nvGrpSpPr>
        <p:grpSpPr>
          <a:xfrm>
            <a:off x="455396" y="5193705"/>
            <a:ext cx="1024920" cy="421200"/>
            <a:chOff x="455396" y="5193705"/>
            <a:chExt cx="102492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5D7049C-C594-4060-A90C-3C482080C789}"/>
                    </a:ext>
                  </a:extLst>
                </p14:cNvPr>
                <p14:cNvContentPartPr/>
                <p14:nvPr/>
              </p14:nvContentPartPr>
              <p14:xfrm>
                <a:off x="838796" y="5193705"/>
                <a:ext cx="13320" cy="130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5D7049C-C594-4060-A90C-3C482080C78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30156" y="5185065"/>
                  <a:ext cx="30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C46513D-4E85-4E78-9648-F919F7C4C6D4}"/>
                    </a:ext>
                  </a:extLst>
                </p14:cNvPr>
                <p14:cNvContentPartPr/>
                <p14:nvPr/>
              </p14:nvContentPartPr>
              <p14:xfrm>
                <a:off x="455396" y="5337345"/>
                <a:ext cx="118080" cy="218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C46513D-4E85-4E78-9648-F919F7C4C6D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46396" y="5328345"/>
                  <a:ext cx="1357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457F90A-87CD-47FD-9D42-AB7CAE351429}"/>
                    </a:ext>
                  </a:extLst>
                </p14:cNvPr>
                <p14:cNvContentPartPr/>
                <p14:nvPr/>
              </p14:nvContentPartPr>
              <p14:xfrm>
                <a:off x="620276" y="5489625"/>
                <a:ext cx="87840" cy="87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457F90A-87CD-47FD-9D42-AB7CAE35142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11636" y="5480625"/>
                  <a:ext cx="105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330FDDE-E1B6-47DF-95B7-21E3004FBB36}"/>
                    </a:ext>
                  </a:extLst>
                </p14:cNvPr>
                <p14:cNvContentPartPr/>
                <p14:nvPr/>
              </p14:nvContentPartPr>
              <p14:xfrm>
                <a:off x="753836" y="5523825"/>
                <a:ext cx="63000" cy="9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330FDDE-E1B6-47DF-95B7-21E3004FBB3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45196" y="5515185"/>
                  <a:ext cx="806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A4734FE-2479-4141-83AD-E5461BC02122}"/>
                    </a:ext>
                  </a:extLst>
                </p14:cNvPr>
                <p14:cNvContentPartPr/>
                <p14:nvPr/>
              </p14:nvContentPartPr>
              <p14:xfrm>
                <a:off x="857516" y="5476665"/>
                <a:ext cx="360" cy="110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A4734FE-2479-4141-83AD-E5461BC0212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48876" y="5467665"/>
                  <a:ext cx="18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233A230-8D4D-452F-BB26-9CFD03BF4700}"/>
                    </a:ext>
                  </a:extLst>
                </p14:cNvPr>
                <p14:cNvContentPartPr/>
                <p14:nvPr/>
              </p14:nvContentPartPr>
              <p14:xfrm>
                <a:off x="952196" y="5475945"/>
                <a:ext cx="238320" cy="20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233A230-8D4D-452F-BB26-9CFD03BF470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43196" y="5467305"/>
                  <a:ext cx="2559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48B8C50-0392-467D-9DFF-A0F600A221C4}"/>
                    </a:ext>
                  </a:extLst>
                </p14:cNvPr>
                <p14:cNvContentPartPr/>
                <p14:nvPr/>
              </p14:nvContentPartPr>
              <p14:xfrm>
                <a:off x="948236" y="5401425"/>
                <a:ext cx="113040" cy="167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48B8C50-0392-467D-9DFF-A0F600A221C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39596" y="5392425"/>
                  <a:ext cx="130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10C9DB0-09BB-4B70-839E-30811CA4D3DE}"/>
                    </a:ext>
                  </a:extLst>
                </p14:cNvPr>
                <p14:cNvContentPartPr/>
                <p14:nvPr/>
              </p14:nvContentPartPr>
              <p14:xfrm>
                <a:off x="1225076" y="5408625"/>
                <a:ext cx="131760" cy="169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10C9DB0-09BB-4B70-839E-30811CA4D3D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16436" y="5399985"/>
                  <a:ext cx="149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C092F45-0E58-495D-9AC7-65DCF031CC44}"/>
                    </a:ext>
                  </a:extLst>
                </p14:cNvPr>
                <p14:cNvContentPartPr/>
                <p14:nvPr/>
              </p14:nvContentPartPr>
              <p14:xfrm>
                <a:off x="1375916" y="5518425"/>
                <a:ext cx="104400" cy="96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C092F45-0E58-495D-9AC7-65DCF031CC4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367276" y="5509425"/>
                  <a:ext cx="122040" cy="11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5417103A-1ED8-481D-9DF0-454FB1CC4670}"/>
                  </a:ext>
                </a:extLst>
              </p14:cNvPr>
              <p14:cNvContentPartPr/>
              <p14:nvPr/>
            </p14:nvContentPartPr>
            <p14:xfrm>
              <a:off x="3552836" y="4354545"/>
              <a:ext cx="3859200" cy="856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5417103A-1ED8-481D-9DF0-454FB1CC4670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3499196" y="4246545"/>
                <a:ext cx="3966840" cy="30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3A71341-4661-49AE-9D3D-20F7A3BF5E62}"/>
              </a:ext>
            </a:extLst>
          </p:cNvPr>
          <p:cNvGrpSpPr/>
          <p:nvPr/>
        </p:nvGrpSpPr>
        <p:grpSpPr>
          <a:xfrm>
            <a:off x="366476" y="2807985"/>
            <a:ext cx="1258920" cy="540360"/>
            <a:chOff x="366476" y="2807985"/>
            <a:chExt cx="1258920" cy="54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ED6F9F0-4467-489D-B3EA-A237892F0A87}"/>
                    </a:ext>
                  </a:extLst>
                </p14:cNvPr>
                <p14:cNvContentPartPr/>
                <p14:nvPr/>
              </p14:nvContentPartPr>
              <p14:xfrm>
                <a:off x="366476" y="2807985"/>
                <a:ext cx="1113840" cy="192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ED6F9F0-4467-489D-B3EA-A237892F0A8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57836" y="2798985"/>
                  <a:ext cx="1131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D0E5D39-2642-4C20-96DF-9935E1736962}"/>
                    </a:ext>
                  </a:extLst>
                </p14:cNvPr>
                <p14:cNvContentPartPr/>
                <p14:nvPr/>
              </p14:nvContentPartPr>
              <p14:xfrm>
                <a:off x="498956" y="3077265"/>
                <a:ext cx="93600" cy="196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D0E5D39-2642-4C20-96DF-9935E173696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89956" y="3068625"/>
                  <a:ext cx="111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5454567-6C19-4E1F-A33E-F791DB24C2AD}"/>
                    </a:ext>
                  </a:extLst>
                </p14:cNvPr>
                <p14:cNvContentPartPr/>
                <p14:nvPr/>
              </p14:nvContentPartPr>
              <p14:xfrm>
                <a:off x="499676" y="3176985"/>
                <a:ext cx="92880" cy="28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5454567-6C19-4E1F-A33E-F791DB24C2A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90676" y="3168345"/>
                  <a:ext cx="110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6A1D246-9993-44D3-956E-BE3AD18AA8A8}"/>
                    </a:ext>
                  </a:extLst>
                </p14:cNvPr>
                <p14:cNvContentPartPr/>
                <p14:nvPr/>
              </p14:nvContentPartPr>
              <p14:xfrm>
                <a:off x="639356" y="3128025"/>
                <a:ext cx="113400" cy="216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6A1D246-9993-44D3-956E-BE3AD18AA8A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30356" y="3119385"/>
                  <a:ext cx="131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BADAB7C-780B-457F-9439-3D56F0741E3D}"/>
                    </a:ext>
                  </a:extLst>
                </p14:cNvPr>
                <p14:cNvContentPartPr/>
                <p14:nvPr/>
              </p14:nvContentPartPr>
              <p14:xfrm>
                <a:off x="791636" y="3265545"/>
                <a:ext cx="89640" cy="82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BADAB7C-780B-457F-9439-3D56F0741E3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2996" y="3256905"/>
                  <a:ext cx="107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338F8E2-9036-4DE6-A5B3-0BF143A9784A}"/>
                    </a:ext>
                  </a:extLst>
                </p14:cNvPr>
                <p14:cNvContentPartPr/>
                <p14:nvPr/>
              </p14:nvContentPartPr>
              <p14:xfrm>
                <a:off x="936356" y="3204705"/>
                <a:ext cx="147600" cy="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338F8E2-9036-4DE6-A5B3-0BF143A9784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27716" y="3196065"/>
                  <a:ext cx="165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3FB2102-230C-492F-B78E-38919BAB2F85}"/>
                    </a:ext>
                  </a:extLst>
                </p14:cNvPr>
                <p14:cNvContentPartPr/>
                <p14:nvPr/>
              </p14:nvContentPartPr>
              <p14:xfrm>
                <a:off x="961556" y="3251865"/>
                <a:ext cx="134280" cy="10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3FB2102-230C-492F-B78E-38919BAB2F8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52556" y="3242865"/>
                  <a:ext cx="151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ED405FC-162D-40EB-8743-F5FCA88D0BE4}"/>
                    </a:ext>
                  </a:extLst>
                </p14:cNvPr>
                <p14:cNvContentPartPr/>
                <p14:nvPr/>
              </p14:nvContentPartPr>
              <p14:xfrm>
                <a:off x="986756" y="3120105"/>
                <a:ext cx="41040" cy="180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ED405FC-162D-40EB-8743-F5FCA88D0BE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77756" y="3111465"/>
                  <a:ext cx="58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8B543EF-F551-4F3E-A7E7-7161220D4EB1}"/>
                    </a:ext>
                  </a:extLst>
                </p14:cNvPr>
                <p14:cNvContentPartPr/>
                <p14:nvPr/>
              </p14:nvContentPartPr>
              <p14:xfrm>
                <a:off x="1169636" y="3138825"/>
                <a:ext cx="84240" cy="104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8B543EF-F551-4F3E-A7E7-7161220D4EB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60996" y="3130185"/>
                  <a:ext cx="101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70F5C6B-8688-4F19-BA28-387D701FDF81}"/>
                    </a:ext>
                  </a:extLst>
                </p14:cNvPr>
                <p14:cNvContentPartPr/>
                <p14:nvPr/>
              </p14:nvContentPartPr>
              <p14:xfrm>
                <a:off x="1215716" y="3025785"/>
                <a:ext cx="60840" cy="233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70F5C6B-8688-4F19-BA28-387D701FDF8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207076" y="3017145"/>
                  <a:ext cx="78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94FA0B2-4B67-49D0-8C4B-17DCD0B6B8E4}"/>
                    </a:ext>
                  </a:extLst>
                </p14:cNvPr>
                <p14:cNvContentPartPr/>
                <p14:nvPr/>
              </p14:nvContentPartPr>
              <p14:xfrm>
                <a:off x="1297796" y="3218745"/>
                <a:ext cx="104400" cy="100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94FA0B2-4B67-49D0-8C4B-17DCD0B6B8E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289156" y="3209745"/>
                  <a:ext cx="122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BDB616F-971B-47B2-9EDE-810499419867}"/>
                    </a:ext>
                  </a:extLst>
                </p14:cNvPr>
                <p14:cNvContentPartPr/>
                <p14:nvPr/>
              </p14:nvContentPartPr>
              <p14:xfrm>
                <a:off x="1403276" y="3092385"/>
                <a:ext cx="94680" cy="163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BDB616F-971B-47B2-9EDE-81049941986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394276" y="3083745"/>
                  <a:ext cx="112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77087C5-509D-4511-918B-01B31BBA9B7A}"/>
                    </a:ext>
                  </a:extLst>
                </p14:cNvPr>
                <p14:cNvContentPartPr/>
                <p14:nvPr/>
              </p14:nvContentPartPr>
              <p14:xfrm>
                <a:off x="1541876" y="3234585"/>
                <a:ext cx="83520" cy="79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77087C5-509D-4511-918B-01B31BBA9B7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533236" y="3225945"/>
                  <a:ext cx="10116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5690473-1834-4F17-BB38-E655F053F4D2}"/>
              </a:ext>
            </a:extLst>
          </p:cNvPr>
          <p:cNvGrpSpPr/>
          <p:nvPr/>
        </p:nvGrpSpPr>
        <p:grpSpPr>
          <a:xfrm>
            <a:off x="3072956" y="6179745"/>
            <a:ext cx="514800" cy="355680"/>
            <a:chOff x="3072956" y="6179745"/>
            <a:chExt cx="51480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91C677D-9D7C-40AA-AAA9-7DF24CCD4666}"/>
                    </a:ext>
                  </a:extLst>
                </p14:cNvPr>
                <p14:cNvContentPartPr/>
                <p14:nvPr/>
              </p14:nvContentPartPr>
              <p14:xfrm>
                <a:off x="3129476" y="6179745"/>
                <a:ext cx="420120" cy="99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91C677D-9D7C-40AA-AAA9-7DF24CCD466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120476" y="6170745"/>
                  <a:ext cx="437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E4FE37B-6559-4A9F-B57F-B8AC937CD25D}"/>
                    </a:ext>
                  </a:extLst>
                </p14:cNvPr>
                <p14:cNvContentPartPr/>
                <p14:nvPr/>
              </p14:nvContentPartPr>
              <p14:xfrm>
                <a:off x="3072956" y="6364065"/>
                <a:ext cx="186840" cy="145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E4FE37B-6559-4A9F-B57F-B8AC937CD25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063956" y="6355065"/>
                  <a:ext cx="204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79FD79C-420A-4603-93B3-C2C0F522B825}"/>
                    </a:ext>
                  </a:extLst>
                </p14:cNvPr>
                <p14:cNvContentPartPr/>
                <p14:nvPr/>
              </p14:nvContentPartPr>
              <p14:xfrm>
                <a:off x="3270596" y="6410145"/>
                <a:ext cx="142200" cy="125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79FD79C-420A-4603-93B3-C2C0F522B82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261956" y="6401505"/>
                  <a:ext cx="159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1D50A87-BB00-48C0-A567-48647C094550}"/>
                    </a:ext>
                  </a:extLst>
                </p14:cNvPr>
                <p14:cNvContentPartPr/>
                <p14:nvPr/>
              </p14:nvContentPartPr>
              <p14:xfrm>
                <a:off x="3270956" y="6472425"/>
                <a:ext cx="129240" cy="3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1D50A87-BB00-48C0-A567-48647C09455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262316" y="6463425"/>
                  <a:ext cx="146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3875108-E029-4F42-B6D8-5AACFB409A4D}"/>
                    </a:ext>
                  </a:extLst>
                </p14:cNvPr>
                <p14:cNvContentPartPr/>
                <p14:nvPr/>
              </p14:nvContentPartPr>
              <p14:xfrm>
                <a:off x="3486596" y="6392865"/>
                <a:ext cx="101160" cy="123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3875108-E029-4F42-B6D8-5AACFB409A4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477596" y="6384225"/>
                  <a:ext cx="11880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21E6BB56-6CB6-4007-B282-D15CBFE693A9}"/>
              </a:ext>
            </a:extLst>
          </p:cNvPr>
          <p:cNvGrpSpPr/>
          <p:nvPr/>
        </p:nvGrpSpPr>
        <p:grpSpPr>
          <a:xfrm>
            <a:off x="3806636" y="6205305"/>
            <a:ext cx="1642680" cy="543600"/>
            <a:chOff x="3806636" y="6205305"/>
            <a:chExt cx="164268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AB0B84B-1EBB-4CA4-996D-D033E0AF8969}"/>
                    </a:ext>
                  </a:extLst>
                </p14:cNvPr>
                <p14:cNvContentPartPr/>
                <p14:nvPr/>
              </p14:nvContentPartPr>
              <p14:xfrm>
                <a:off x="3806636" y="6205305"/>
                <a:ext cx="1249560" cy="145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AB0B84B-1EBB-4CA4-996D-D033E0AF896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797636" y="6196665"/>
                  <a:ext cx="1267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FE96C6C-314C-487D-94E3-0A9236E25788}"/>
                    </a:ext>
                  </a:extLst>
                </p14:cNvPr>
                <p14:cNvContentPartPr/>
                <p14:nvPr/>
              </p14:nvContentPartPr>
              <p14:xfrm>
                <a:off x="4006436" y="6427425"/>
                <a:ext cx="106200" cy="145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FE96C6C-314C-487D-94E3-0A9236E2578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997436" y="6418785"/>
                  <a:ext cx="123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B38BDA9-8648-4AA5-B3F4-836716C512E1}"/>
                    </a:ext>
                  </a:extLst>
                </p14:cNvPr>
                <p14:cNvContentPartPr/>
                <p14:nvPr/>
              </p14:nvContentPartPr>
              <p14:xfrm>
                <a:off x="4081676" y="6400785"/>
                <a:ext cx="9720" cy="34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B38BDA9-8648-4AA5-B3F4-836716C512E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072676" y="6391785"/>
                  <a:ext cx="27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D4DC14F-F5EA-4681-8A14-097D9DD468EB}"/>
                    </a:ext>
                  </a:extLst>
                </p14:cNvPr>
                <p14:cNvContentPartPr/>
                <p14:nvPr/>
              </p14:nvContentPartPr>
              <p14:xfrm>
                <a:off x="4156916" y="6467745"/>
                <a:ext cx="457200" cy="115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D4DC14F-F5EA-4681-8A14-097D9DD468E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147916" y="6458745"/>
                  <a:ext cx="4748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F650CBF-DA8B-49D7-BD99-5B909E2F0C84}"/>
                    </a:ext>
                  </a:extLst>
                </p14:cNvPr>
                <p14:cNvContentPartPr/>
                <p14:nvPr/>
              </p14:nvContentPartPr>
              <p14:xfrm>
                <a:off x="4684676" y="6397545"/>
                <a:ext cx="443880" cy="164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F650CBF-DA8B-49D7-BD99-5B909E2F0C8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676036" y="6388905"/>
                  <a:ext cx="461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AF32237-B13F-49D3-99FC-ADF074E680E6}"/>
                    </a:ext>
                  </a:extLst>
                </p14:cNvPr>
                <p14:cNvContentPartPr/>
                <p14:nvPr/>
              </p14:nvContentPartPr>
              <p14:xfrm>
                <a:off x="5184716" y="6504465"/>
                <a:ext cx="3960" cy="9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AF32237-B13F-49D3-99FC-ADF074E680E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176076" y="6495825"/>
                  <a:ext cx="21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848450E-A1D8-4096-98EE-BB3527CB77DD}"/>
                    </a:ext>
                  </a:extLst>
                </p14:cNvPr>
                <p14:cNvContentPartPr/>
                <p14:nvPr/>
              </p14:nvContentPartPr>
              <p14:xfrm>
                <a:off x="5316476" y="6447225"/>
                <a:ext cx="132840" cy="301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848450E-A1D8-4096-98EE-BB3527CB77D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307476" y="6438225"/>
                  <a:ext cx="15048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07414D0-33C3-43D3-9B76-DECBE3363D5A}"/>
              </a:ext>
            </a:extLst>
          </p:cNvPr>
          <p:cNvGrpSpPr/>
          <p:nvPr/>
        </p:nvGrpSpPr>
        <p:grpSpPr>
          <a:xfrm>
            <a:off x="4110116" y="6683745"/>
            <a:ext cx="623880" cy="124200"/>
            <a:chOff x="4110116" y="6683745"/>
            <a:chExt cx="62388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548B2D2-B768-447C-A272-CD5399EA4AAB}"/>
                    </a:ext>
                  </a:extLst>
                </p14:cNvPr>
                <p14:cNvContentPartPr/>
                <p14:nvPr/>
              </p14:nvContentPartPr>
              <p14:xfrm>
                <a:off x="4110116" y="6683745"/>
                <a:ext cx="75960" cy="124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548B2D2-B768-447C-A272-CD5399EA4AA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101476" y="6674745"/>
                  <a:ext cx="93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4B18B8B-615C-4D37-90CD-195CE88F7EFE}"/>
                    </a:ext>
                  </a:extLst>
                </p14:cNvPr>
                <p14:cNvContentPartPr/>
                <p14:nvPr/>
              </p14:nvContentPartPr>
              <p14:xfrm>
                <a:off x="4232156" y="6705705"/>
                <a:ext cx="168480" cy="81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4B18B8B-615C-4D37-90CD-195CE88F7EF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223516" y="6697065"/>
                  <a:ext cx="186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368A04F-9FF3-435E-9F85-3FAE7B89D2E2}"/>
                    </a:ext>
                  </a:extLst>
                </p14:cNvPr>
                <p14:cNvContentPartPr/>
                <p14:nvPr/>
              </p14:nvContentPartPr>
              <p14:xfrm>
                <a:off x="4429076" y="6688065"/>
                <a:ext cx="171360" cy="109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368A04F-9FF3-435E-9F85-3FAE7B89D2E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420436" y="6679065"/>
                  <a:ext cx="189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19CAC32-0C0E-4030-B0C4-B0EFF1A13539}"/>
                    </a:ext>
                  </a:extLst>
                </p14:cNvPr>
                <p14:cNvContentPartPr/>
                <p14:nvPr/>
              </p14:nvContentPartPr>
              <p14:xfrm>
                <a:off x="4722476" y="6726945"/>
                <a:ext cx="11520" cy="4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19CAC32-0C0E-4030-B0C4-B0EFF1A1353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713836" y="6717945"/>
                  <a:ext cx="29160" cy="2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95597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A5F06-E825-407E-C329-50473634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41" y="308108"/>
            <a:ext cx="8183117" cy="1343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0010DC-FF34-8D40-41C0-C40B3243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42" y="1917706"/>
            <a:ext cx="7030702" cy="463218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3792030-CAF1-42B4-901F-16F8D6E14E15}"/>
              </a:ext>
            </a:extLst>
          </p:cNvPr>
          <p:cNvGrpSpPr/>
          <p:nvPr/>
        </p:nvGrpSpPr>
        <p:grpSpPr>
          <a:xfrm>
            <a:off x="5502236" y="2003745"/>
            <a:ext cx="3095280" cy="1043640"/>
            <a:chOff x="5502236" y="2003745"/>
            <a:chExt cx="3095280" cy="10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9907673-21A9-4DDE-AA57-1712114F22C1}"/>
                    </a:ext>
                  </a:extLst>
                </p14:cNvPr>
                <p14:cNvContentPartPr/>
                <p14:nvPr/>
              </p14:nvContentPartPr>
              <p14:xfrm>
                <a:off x="5502236" y="2129025"/>
                <a:ext cx="175680" cy="918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9907673-21A9-4DDE-AA57-1712114F22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93596" y="2120025"/>
                  <a:ext cx="193320" cy="9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AEC7745-2860-417A-94A5-5EF61D5B20DA}"/>
                    </a:ext>
                  </a:extLst>
                </p14:cNvPr>
                <p14:cNvContentPartPr/>
                <p14:nvPr/>
              </p14:nvContentPartPr>
              <p14:xfrm>
                <a:off x="5937476" y="2130105"/>
                <a:ext cx="102960" cy="165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AEC7745-2860-417A-94A5-5EF61D5B20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28836" y="2121465"/>
                  <a:ext cx="120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CB7B2CC-2AF6-4C9E-876E-EA75C3D3271F}"/>
                    </a:ext>
                  </a:extLst>
                </p14:cNvPr>
                <p14:cNvContentPartPr/>
                <p14:nvPr/>
              </p14:nvContentPartPr>
              <p14:xfrm>
                <a:off x="6090476" y="2175825"/>
                <a:ext cx="301320" cy="107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CB7B2CC-2AF6-4C9E-876E-EA75C3D327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81476" y="2166825"/>
                  <a:ext cx="318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9AE843-B3C7-4736-B0D0-288DC9EA34E4}"/>
                    </a:ext>
                  </a:extLst>
                </p14:cNvPr>
                <p14:cNvContentPartPr/>
                <p14:nvPr/>
              </p14:nvContentPartPr>
              <p14:xfrm>
                <a:off x="6543356" y="2116065"/>
                <a:ext cx="329760" cy="46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9AE843-B3C7-4736-B0D0-288DC9EA34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34356" y="2107065"/>
                  <a:ext cx="34740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8B2E70-ED10-4257-BEF9-776CBED8EAEC}"/>
                    </a:ext>
                  </a:extLst>
                </p14:cNvPr>
                <p14:cNvContentPartPr/>
                <p14:nvPr/>
              </p14:nvContentPartPr>
              <p14:xfrm>
                <a:off x="6834236" y="2091585"/>
                <a:ext cx="83160" cy="105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8B2E70-ED10-4257-BEF9-776CBED8EAE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25596" y="2082945"/>
                  <a:ext cx="100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9D918B3-7C46-466A-8BF7-9A8442ECD207}"/>
                    </a:ext>
                  </a:extLst>
                </p14:cNvPr>
                <p14:cNvContentPartPr/>
                <p14:nvPr/>
              </p14:nvContentPartPr>
              <p14:xfrm>
                <a:off x="6985796" y="2087985"/>
                <a:ext cx="110880" cy="387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9D918B3-7C46-466A-8BF7-9A8442ECD2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77156" y="2078985"/>
                  <a:ext cx="1285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D79FD61-17EE-4912-8529-19E5677947E7}"/>
                    </a:ext>
                  </a:extLst>
                </p14:cNvPr>
                <p14:cNvContentPartPr/>
                <p14:nvPr/>
              </p14:nvContentPartPr>
              <p14:xfrm>
                <a:off x="7280636" y="2054865"/>
                <a:ext cx="326160" cy="465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D79FD61-17EE-4912-8529-19E5677947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71996" y="2046225"/>
                  <a:ext cx="34380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1372493-7772-41AA-91FE-68B5AF0D723C}"/>
                    </a:ext>
                  </a:extLst>
                </p14:cNvPr>
                <p14:cNvContentPartPr/>
                <p14:nvPr/>
              </p14:nvContentPartPr>
              <p14:xfrm>
                <a:off x="7738916" y="2003745"/>
                <a:ext cx="831600" cy="234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1372493-7772-41AA-91FE-68B5AF0D72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30276" y="1995105"/>
                  <a:ext cx="849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31A24A7-705E-4D36-BF85-0663BD5563B4}"/>
                    </a:ext>
                  </a:extLst>
                </p14:cNvPr>
                <p14:cNvContentPartPr/>
                <p14:nvPr/>
              </p14:nvContentPartPr>
              <p14:xfrm>
                <a:off x="6037556" y="2510625"/>
                <a:ext cx="754920" cy="276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31A24A7-705E-4D36-BF85-0663BD5563B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28556" y="2501625"/>
                  <a:ext cx="7725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F31B4EF-A7E6-4A13-A7BA-5E740CCC31A7}"/>
                    </a:ext>
                  </a:extLst>
                </p14:cNvPr>
                <p14:cNvContentPartPr/>
                <p14:nvPr/>
              </p14:nvContentPartPr>
              <p14:xfrm>
                <a:off x="6910196" y="2526105"/>
                <a:ext cx="460080" cy="407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F31B4EF-A7E6-4A13-A7BA-5E740CCC31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01556" y="2517465"/>
                  <a:ext cx="4777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23160DE-3DC4-4064-A817-0262D3A08CDA}"/>
                    </a:ext>
                  </a:extLst>
                </p14:cNvPr>
                <p14:cNvContentPartPr/>
                <p14:nvPr/>
              </p14:nvContentPartPr>
              <p14:xfrm>
                <a:off x="7473236" y="2505225"/>
                <a:ext cx="295920" cy="447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23160DE-3DC4-4064-A817-0262D3A08CD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64596" y="2496225"/>
                  <a:ext cx="3135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FFEFE4-A75B-48B8-89AC-537BAA7D02FA}"/>
                    </a:ext>
                  </a:extLst>
                </p14:cNvPr>
                <p14:cNvContentPartPr/>
                <p14:nvPr/>
              </p14:nvContentPartPr>
              <p14:xfrm>
                <a:off x="7748636" y="2539065"/>
                <a:ext cx="86400" cy="83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FFEFE4-A75B-48B8-89AC-537BAA7D02F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39996" y="2530425"/>
                  <a:ext cx="104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8D6058-8669-4D62-919F-444747D3F9B8}"/>
                    </a:ext>
                  </a:extLst>
                </p14:cNvPr>
                <p14:cNvContentPartPr/>
                <p14:nvPr/>
              </p14:nvContentPartPr>
              <p14:xfrm>
                <a:off x="7857716" y="2512065"/>
                <a:ext cx="402480" cy="109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8D6058-8669-4D62-919F-444747D3F9B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48716" y="2503065"/>
                  <a:ext cx="420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E90D176-74D5-4F81-89EE-D981735C68D1}"/>
                    </a:ext>
                  </a:extLst>
                </p14:cNvPr>
                <p14:cNvContentPartPr/>
                <p14:nvPr/>
              </p14:nvContentPartPr>
              <p14:xfrm>
                <a:off x="8227076" y="2384985"/>
                <a:ext cx="2520" cy="57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E90D176-74D5-4F81-89EE-D981735C68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18436" y="2375985"/>
                  <a:ext cx="20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7F2ED5D-7A57-4A97-B5EC-845508FDABDF}"/>
                    </a:ext>
                  </a:extLst>
                </p14:cNvPr>
                <p14:cNvContentPartPr/>
                <p14:nvPr/>
              </p14:nvContentPartPr>
              <p14:xfrm>
                <a:off x="8285036" y="2514225"/>
                <a:ext cx="215640" cy="115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7F2ED5D-7A57-4A97-B5EC-845508FDABD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76396" y="2505225"/>
                  <a:ext cx="233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50992D-009E-446B-A523-6A6CB2D2D098}"/>
                    </a:ext>
                  </a:extLst>
                </p14:cNvPr>
                <p14:cNvContentPartPr/>
                <p14:nvPr/>
              </p14:nvContentPartPr>
              <p14:xfrm>
                <a:off x="8597156" y="2516745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50992D-009E-446B-A523-6A6CB2D2D09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88156" y="25081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BFF0716-5288-4BBC-8E1C-BD8210634C5E}"/>
                  </a:ext>
                </a:extLst>
              </p14:cNvPr>
              <p14:cNvContentPartPr/>
              <p14:nvPr/>
            </p14:nvContentPartPr>
            <p14:xfrm>
              <a:off x="834836" y="4147905"/>
              <a:ext cx="362520" cy="452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BFF0716-5288-4BBC-8E1C-BD8210634C5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5836" y="4139265"/>
                <a:ext cx="38016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69B78D9-85EC-4BDC-9613-6AD9D670B55B}"/>
                  </a:ext>
                </a:extLst>
              </p14:cNvPr>
              <p14:cNvContentPartPr/>
              <p14:nvPr/>
            </p14:nvContentPartPr>
            <p14:xfrm>
              <a:off x="7740356" y="6193065"/>
              <a:ext cx="319320" cy="383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69B78D9-85EC-4BDC-9613-6AD9D670B55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31716" y="6184425"/>
                <a:ext cx="336960" cy="40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E8E97AEB-7558-40FE-8C27-ADA1004EBB83}"/>
              </a:ext>
            </a:extLst>
          </p:cNvPr>
          <p:cNvGrpSpPr/>
          <p:nvPr/>
        </p:nvGrpSpPr>
        <p:grpSpPr>
          <a:xfrm>
            <a:off x="290876" y="3836505"/>
            <a:ext cx="981720" cy="718560"/>
            <a:chOff x="290876" y="3836505"/>
            <a:chExt cx="981720" cy="71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267267-7274-4101-9128-5B4507A44984}"/>
                    </a:ext>
                  </a:extLst>
                </p14:cNvPr>
                <p14:cNvContentPartPr/>
                <p14:nvPr/>
              </p14:nvContentPartPr>
              <p14:xfrm>
                <a:off x="290876" y="4030185"/>
                <a:ext cx="478080" cy="374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267267-7274-4101-9128-5B4507A4498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1876" y="4021185"/>
                  <a:ext cx="4957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9029451-387F-43AC-97D4-C4E141DD6633}"/>
                    </a:ext>
                  </a:extLst>
                </p14:cNvPr>
                <p14:cNvContentPartPr/>
                <p14:nvPr/>
              </p14:nvContentPartPr>
              <p14:xfrm>
                <a:off x="658796" y="4137825"/>
                <a:ext cx="79920" cy="142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9029451-387F-43AC-97D4-C4E141DD663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9796" y="4128825"/>
                  <a:ext cx="97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1596026-0AFD-4EF3-9A09-094DE1351E4B}"/>
                    </a:ext>
                  </a:extLst>
                </p14:cNvPr>
                <p14:cNvContentPartPr/>
                <p14:nvPr/>
              </p14:nvContentPartPr>
              <p14:xfrm>
                <a:off x="746276" y="3948825"/>
                <a:ext cx="278640" cy="207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1596026-0AFD-4EF3-9A09-094DE1351E4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7636" y="3940185"/>
                  <a:ext cx="296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1B3C150-D5EE-4D19-89DD-E94261E04B3F}"/>
                    </a:ext>
                  </a:extLst>
                </p14:cNvPr>
                <p14:cNvContentPartPr/>
                <p14:nvPr/>
              </p14:nvContentPartPr>
              <p14:xfrm>
                <a:off x="961556" y="3836505"/>
                <a:ext cx="68400" cy="85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1B3C150-D5EE-4D19-89DD-E94261E04B3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52556" y="3827505"/>
                  <a:ext cx="86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5249D78-D62D-4E6C-B44F-A94E949E4493}"/>
                    </a:ext>
                  </a:extLst>
                </p14:cNvPr>
                <p14:cNvContentPartPr/>
                <p14:nvPr/>
              </p14:nvContentPartPr>
              <p14:xfrm>
                <a:off x="1073876" y="3869985"/>
                <a:ext cx="162000" cy="138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5249D78-D62D-4E6C-B44F-A94E949E449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5236" y="3861345"/>
                  <a:ext cx="179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5102C43-9D98-42EB-BF0D-E514D500DF16}"/>
                    </a:ext>
                  </a:extLst>
                </p14:cNvPr>
                <p14:cNvContentPartPr/>
                <p14:nvPr/>
              </p14:nvContentPartPr>
              <p14:xfrm>
                <a:off x="664196" y="4034505"/>
                <a:ext cx="608400" cy="331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5102C43-9D98-42EB-BF0D-E514D500DF1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5556" y="4025865"/>
                  <a:ext cx="6260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13CF235-A3EC-40A0-BFF0-03A84E7B5ACD}"/>
                    </a:ext>
                  </a:extLst>
                </p14:cNvPr>
                <p14:cNvContentPartPr/>
                <p14:nvPr/>
              </p14:nvContentPartPr>
              <p14:xfrm>
                <a:off x="555116" y="4107945"/>
                <a:ext cx="467640" cy="447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13CF235-A3EC-40A0-BFF0-03A84E7B5AC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6476" y="4098945"/>
                  <a:ext cx="485280" cy="46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8369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16B41-8867-869D-D421-AD934D42A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69" y="620486"/>
            <a:ext cx="8656462" cy="1011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2207D-928E-DD46-8EA8-5AC960DD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84" y="2061692"/>
            <a:ext cx="8705647" cy="77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30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DC87CF-5F69-C535-D6D4-BE01D26B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5" y="455196"/>
            <a:ext cx="8521690" cy="55428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896C3-0B92-46AD-92F3-4733B87EE903}"/>
              </a:ext>
            </a:extLst>
          </p:cNvPr>
          <p:cNvGrpSpPr/>
          <p:nvPr/>
        </p:nvGrpSpPr>
        <p:grpSpPr>
          <a:xfrm>
            <a:off x="226436" y="848505"/>
            <a:ext cx="1145160" cy="586080"/>
            <a:chOff x="226436" y="848505"/>
            <a:chExt cx="1145160" cy="58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AE93CE4-E23C-42D0-98ED-767DD05F4D67}"/>
                    </a:ext>
                  </a:extLst>
                </p14:cNvPr>
                <p14:cNvContentPartPr/>
                <p14:nvPr/>
              </p14:nvContentPartPr>
              <p14:xfrm>
                <a:off x="226436" y="970905"/>
                <a:ext cx="107280" cy="388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AE93CE4-E23C-42D0-98ED-767DD05F4D6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436" y="962265"/>
                  <a:ext cx="1249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A689676-BF96-4C73-8D0B-F9F3E89791A1}"/>
                    </a:ext>
                  </a:extLst>
                </p14:cNvPr>
                <p14:cNvContentPartPr/>
                <p14:nvPr/>
              </p14:nvContentPartPr>
              <p14:xfrm>
                <a:off x="348476" y="1055505"/>
                <a:ext cx="83520" cy="260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A689676-BF96-4C73-8D0B-F9F3E89791A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9836" y="1046865"/>
                  <a:ext cx="1011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5BB8021-462B-4837-BE8B-38E31E49DED6}"/>
                    </a:ext>
                  </a:extLst>
                </p14:cNvPr>
                <p14:cNvContentPartPr/>
                <p14:nvPr/>
              </p14:nvContentPartPr>
              <p14:xfrm>
                <a:off x="433436" y="1151625"/>
                <a:ext cx="250200" cy="28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5BB8021-462B-4837-BE8B-38E31E49DED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4436" y="1142625"/>
                  <a:ext cx="267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4A37A7C-462F-43B8-9821-9AB6CAF94B1C}"/>
                    </a:ext>
                  </a:extLst>
                </p14:cNvPr>
                <p14:cNvContentPartPr/>
                <p14:nvPr/>
              </p14:nvContentPartPr>
              <p14:xfrm>
                <a:off x="622076" y="1110585"/>
                <a:ext cx="95400" cy="86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4A37A7C-462F-43B8-9821-9AB6CAF94B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3076" y="1101585"/>
                  <a:ext cx="113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8464137-2E86-4D5A-BED8-15616BDCC133}"/>
                    </a:ext>
                  </a:extLst>
                </p14:cNvPr>
                <p14:cNvContentPartPr/>
                <p14:nvPr/>
              </p14:nvContentPartPr>
              <p14:xfrm>
                <a:off x="727196" y="1029225"/>
                <a:ext cx="132840" cy="122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8464137-2E86-4D5A-BED8-15616BDCC1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8556" y="1020225"/>
                  <a:ext cx="150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DAA5600-CD52-4AEF-8F91-C6128EFA41FB}"/>
                    </a:ext>
                  </a:extLst>
                </p14:cNvPr>
                <p14:cNvContentPartPr/>
                <p14:nvPr/>
              </p14:nvContentPartPr>
              <p14:xfrm>
                <a:off x="886316" y="891345"/>
                <a:ext cx="380160" cy="234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DAA5600-CD52-4AEF-8F91-C6128EFA41F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7316" y="882345"/>
                  <a:ext cx="3978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64FE05-A29D-4563-89F6-6E3D67698890}"/>
                    </a:ext>
                  </a:extLst>
                </p14:cNvPr>
                <p14:cNvContentPartPr/>
                <p14:nvPr/>
              </p14:nvContentPartPr>
              <p14:xfrm>
                <a:off x="1239836" y="912585"/>
                <a:ext cx="56520" cy="49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64FE05-A29D-4563-89F6-6E3D6769889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31196" y="903585"/>
                  <a:ext cx="74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9D70B7C-D50A-4139-948A-61041EADF346}"/>
                    </a:ext>
                  </a:extLst>
                </p14:cNvPr>
                <p14:cNvContentPartPr/>
                <p14:nvPr/>
              </p14:nvContentPartPr>
              <p14:xfrm>
                <a:off x="1271516" y="848505"/>
                <a:ext cx="100080" cy="272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9D70B7C-D50A-4139-948A-61041EADF34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62516" y="839505"/>
                  <a:ext cx="117720" cy="29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35721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B0068-BBFB-01E1-B545-DAA2F7223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5" y="434607"/>
            <a:ext cx="8131629" cy="2994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4686B-08AA-EB98-2225-FEBFFFA4A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7" y="3429000"/>
            <a:ext cx="8412483" cy="299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87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D9F13-DC6E-8A2E-1018-02BD46A61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1" y="434481"/>
            <a:ext cx="8668577" cy="59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5590A-6BDD-5CAA-668D-EE58CA16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5" y="756198"/>
            <a:ext cx="8131629" cy="47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CC5D9B-B960-24D5-C3C6-9F051F3C7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72" y="170725"/>
            <a:ext cx="5172797" cy="638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8BB255-C310-AD42-AC5C-1933BF5B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3" y="1116514"/>
            <a:ext cx="8311294" cy="51536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1FA9B2C-A9BD-4EBE-8765-A0885ACEDDEE}"/>
                  </a:ext>
                </a:extLst>
              </p14:cNvPr>
              <p14:cNvContentPartPr/>
              <p14:nvPr/>
            </p14:nvContentPartPr>
            <p14:xfrm>
              <a:off x="7480436" y="2036505"/>
              <a:ext cx="807120" cy="47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1FA9B2C-A9BD-4EBE-8765-A0885ACEDD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1796" y="2027865"/>
                <a:ext cx="82476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1DC1DDA0-7C1B-4676-9A3A-99E8631328B9}"/>
              </a:ext>
            </a:extLst>
          </p:cNvPr>
          <p:cNvGrpSpPr/>
          <p:nvPr/>
        </p:nvGrpSpPr>
        <p:grpSpPr>
          <a:xfrm>
            <a:off x="260276" y="2243505"/>
            <a:ext cx="1698480" cy="1991880"/>
            <a:chOff x="260276" y="2243505"/>
            <a:chExt cx="1698480" cy="199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6F2047F-DD00-4D9F-B5CA-46E333510BB9}"/>
                    </a:ext>
                  </a:extLst>
                </p14:cNvPr>
                <p14:cNvContentPartPr/>
                <p14:nvPr/>
              </p14:nvContentPartPr>
              <p14:xfrm>
                <a:off x="829436" y="2337105"/>
                <a:ext cx="482760" cy="20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6F2047F-DD00-4D9F-B5CA-46E333510B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0796" y="2328105"/>
                  <a:ext cx="500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E09596-81E1-4D76-9A58-7D77771E284C}"/>
                    </a:ext>
                  </a:extLst>
                </p14:cNvPr>
                <p14:cNvContentPartPr/>
                <p14:nvPr/>
              </p14:nvContentPartPr>
              <p14:xfrm>
                <a:off x="422996" y="2243505"/>
                <a:ext cx="274680" cy="615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E09596-81E1-4D76-9A58-7D77771E284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4356" y="2234505"/>
                  <a:ext cx="29232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92D59BB-D717-4A8C-BF26-5BFBF401348A}"/>
                    </a:ext>
                  </a:extLst>
                </p14:cNvPr>
                <p14:cNvContentPartPr/>
                <p14:nvPr/>
              </p14:nvContentPartPr>
              <p14:xfrm>
                <a:off x="410756" y="2775585"/>
                <a:ext cx="161640" cy="174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92D59BB-D717-4A8C-BF26-5BFBF40134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2116" y="2766945"/>
                  <a:ext cx="179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02D2D9C-AF36-4870-A4EB-DC86DC775BDF}"/>
                    </a:ext>
                  </a:extLst>
                </p14:cNvPr>
                <p14:cNvContentPartPr/>
                <p14:nvPr/>
              </p14:nvContentPartPr>
              <p14:xfrm>
                <a:off x="291956" y="3117945"/>
                <a:ext cx="360" cy="184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02D2D9C-AF36-4870-A4EB-DC86DC775B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3316" y="3109305"/>
                  <a:ext cx="18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A5F840A-8A1F-4FA9-85A0-BEA36B41EA68}"/>
                    </a:ext>
                  </a:extLst>
                </p14:cNvPr>
                <p14:cNvContentPartPr/>
                <p14:nvPr/>
              </p14:nvContentPartPr>
              <p14:xfrm>
                <a:off x="260276" y="3071145"/>
                <a:ext cx="167760" cy="68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A5F840A-8A1F-4FA9-85A0-BEA36B41EA6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1276" y="3062145"/>
                  <a:ext cx="185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757AE83-3938-4D7A-AADC-2969DD7B2A8A}"/>
                    </a:ext>
                  </a:extLst>
                </p14:cNvPr>
                <p14:cNvContentPartPr/>
                <p14:nvPr/>
              </p14:nvContentPartPr>
              <p14:xfrm>
                <a:off x="271796" y="3196785"/>
                <a:ext cx="88200" cy="21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757AE83-3938-4D7A-AADC-2969DD7B2A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2796" y="3188145"/>
                  <a:ext cx="105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FED21E8-38E7-43B5-A0B3-6B89D8F0FD21}"/>
                    </a:ext>
                  </a:extLst>
                </p14:cNvPr>
                <p14:cNvContentPartPr/>
                <p14:nvPr/>
              </p14:nvContentPartPr>
              <p14:xfrm>
                <a:off x="392036" y="3117945"/>
                <a:ext cx="187560" cy="95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FED21E8-38E7-43B5-A0B3-6B89D8F0FD2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3396" y="3109305"/>
                  <a:ext cx="2052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8F92CEC-1384-4D42-87E7-8FAD11AF11CE}"/>
                    </a:ext>
                  </a:extLst>
                </p14:cNvPr>
                <p14:cNvContentPartPr/>
                <p14:nvPr/>
              </p14:nvContentPartPr>
              <p14:xfrm>
                <a:off x="687236" y="3042345"/>
                <a:ext cx="196200" cy="133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8F92CEC-1384-4D42-87E7-8FAD11AF11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8596" y="3033705"/>
                  <a:ext cx="213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CBD202-28E3-4A6E-9209-E2495E93C6B1}"/>
                    </a:ext>
                  </a:extLst>
                </p14:cNvPr>
                <p14:cNvContentPartPr/>
                <p14:nvPr/>
              </p14:nvContentPartPr>
              <p14:xfrm>
                <a:off x="926276" y="2794665"/>
                <a:ext cx="872640" cy="599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CBD202-28E3-4A6E-9209-E2495E93C6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7276" y="2786025"/>
                  <a:ext cx="89028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AF01416-098A-4347-AF37-5D3A0E379BAA}"/>
                    </a:ext>
                  </a:extLst>
                </p14:cNvPr>
                <p14:cNvContentPartPr/>
                <p14:nvPr/>
              </p14:nvContentPartPr>
              <p14:xfrm>
                <a:off x="339116" y="3516105"/>
                <a:ext cx="232920" cy="135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AF01416-098A-4347-AF37-5D3A0E379B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0476" y="3507465"/>
                  <a:ext cx="250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75F50A6-A4A0-4B50-9A14-DCD112167BF0}"/>
                    </a:ext>
                  </a:extLst>
                </p14:cNvPr>
                <p14:cNvContentPartPr/>
                <p14:nvPr/>
              </p14:nvContentPartPr>
              <p14:xfrm>
                <a:off x="557996" y="3309105"/>
                <a:ext cx="483840" cy="273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75F50A6-A4A0-4B50-9A14-DCD112167BF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8996" y="3300105"/>
                  <a:ext cx="5014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ED9B73F-48B1-402F-829F-EC132B618059}"/>
                    </a:ext>
                  </a:extLst>
                </p14:cNvPr>
                <p14:cNvContentPartPr/>
                <p14:nvPr/>
              </p14:nvContentPartPr>
              <p14:xfrm>
                <a:off x="612716" y="3332865"/>
                <a:ext cx="129600" cy="51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ED9B73F-48B1-402F-829F-EC132B61805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3716" y="3323865"/>
                  <a:ext cx="147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CC1FCAF-4A22-4B07-99B0-3B1F70EF6E43}"/>
                    </a:ext>
                  </a:extLst>
                </p14:cNvPr>
                <p14:cNvContentPartPr/>
                <p14:nvPr/>
              </p14:nvContentPartPr>
              <p14:xfrm>
                <a:off x="795956" y="3272025"/>
                <a:ext cx="106920" cy="101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CC1FCAF-4A22-4B07-99B0-3B1F70EF6E4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7316" y="3263385"/>
                  <a:ext cx="1245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94F5980-BD3E-4C37-A708-F32B66C292E3}"/>
                    </a:ext>
                  </a:extLst>
                </p14:cNvPr>
                <p14:cNvContentPartPr/>
                <p14:nvPr/>
              </p14:nvContentPartPr>
              <p14:xfrm>
                <a:off x="1152716" y="3213705"/>
                <a:ext cx="114120" cy="448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94F5980-BD3E-4C37-A708-F32B66C292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44076" y="3204705"/>
                  <a:ext cx="1317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F54286A-85ED-4766-BF42-F57BDA1D7191}"/>
                    </a:ext>
                  </a:extLst>
                </p14:cNvPr>
                <p14:cNvContentPartPr/>
                <p14:nvPr/>
              </p14:nvContentPartPr>
              <p14:xfrm>
                <a:off x="1470596" y="3278865"/>
                <a:ext cx="153360" cy="221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F54286A-85ED-4766-BF42-F57BDA1D71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61596" y="3269865"/>
                  <a:ext cx="171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CE60927-9DE7-46CB-9E36-7961962815D0}"/>
                    </a:ext>
                  </a:extLst>
                </p14:cNvPr>
                <p14:cNvContentPartPr/>
                <p14:nvPr/>
              </p14:nvContentPartPr>
              <p14:xfrm>
                <a:off x="1724756" y="3176625"/>
                <a:ext cx="102960" cy="422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CE60927-9DE7-46CB-9E36-7961962815D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16116" y="3167985"/>
                  <a:ext cx="1206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AA0BC12-7CCD-46B1-9304-51E21E925438}"/>
                    </a:ext>
                  </a:extLst>
                </p14:cNvPr>
                <p14:cNvContentPartPr/>
                <p14:nvPr/>
              </p14:nvContentPartPr>
              <p14:xfrm>
                <a:off x="1932476" y="3290025"/>
                <a:ext cx="26280" cy="43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AA0BC12-7CCD-46B1-9304-51E21E92543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23476" y="3281025"/>
                  <a:ext cx="43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F358711-118E-45BB-84B1-1FA5F4C5D788}"/>
                    </a:ext>
                  </a:extLst>
                </p14:cNvPr>
                <p14:cNvContentPartPr/>
                <p14:nvPr/>
              </p14:nvContentPartPr>
              <p14:xfrm>
                <a:off x="1941836" y="3462825"/>
                <a:ext cx="9720" cy="18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F358711-118E-45BB-84B1-1FA5F4C5D78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32836" y="3454185"/>
                  <a:ext cx="27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1928B67-2319-41B6-AA46-1568AE9C31C8}"/>
                    </a:ext>
                  </a:extLst>
                </p14:cNvPr>
                <p14:cNvContentPartPr/>
                <p14:nvPr/>
              </p14:nvContentPartPr>
              <p14:xfrm>
                <a:off x="500036" y="3979425"/>
                <a:ext cx="191160" cy="255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1928B67-2319-41B6-AA46-1568AE9C31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1396" y="3970425"/>
                  <a:ext cx="208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8AF7BF2-7C64-4BCF-9282-12E2247721BF}"/>
                    </a:ext>
                  </a:extLst>
                </p14:cNvPr>
                <p14:cNvContentPartPr/>
                <p14:nvPr/>
              </p14:nvContentPartPr>
              <p14:xfrm>
                <a:off x="763196" y="3837225"/>
                <a:ext cx="176040" cy="55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8AF7BF2-7C64-4BCF-9282-12E2247721B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4556" y="3828585"/>
                  <a:ext cx="193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612CA19-125E-47F2-81B5-A19FA96877D0}"/>
                    </a:ext>
                  </a:extLst>
                </p14:cNvPr>
                <p14:cNvContentPartPr/>
                <p14:nvPr/>
              </p14:nvContentPartPr>
              <p14:xfrm>
                <a:off x="932756" y="3736425"/>
                <a:ext cx="44640" cy="232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612CA19-125E-47F2-81B5-A19FA96877D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4116" y="3727785"/>
                  <a:ext cx="62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113F5FA-33E8-45D3-A01F-9E091BF4B11A}"/>
                    </a:ext>
                  </a:extLst>
                </p14:cNvPr>
                <p14:cNvContentPartPr/>
                <p14:nvPr/>
              </p14:nvContentPartPr>
              <p14:xfrm>
                <a:off x="1049756" y="4015065"/>
                <a:ext cx="124560" cy="38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113F5FA-33E8-45D3-A01F-9E091BF4B11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41116" y="4006425"/>
                  <a:ext cx="142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22BFFC7-B40B-40EA-B2DC-E5C3FDADDD6A}"/>
                    </a:ext>
                  </a:extLst>
                </p14:cNvPr>
                <p14:cNvContentPartPr/>
                <p14:nvPr/>
              </p14:nvContentPartPr>
              <p14:xfrm>
                <a:off x="1036796" y="4098225"/>
                <a:ext cx="155520" cy="40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22BFFC7-B40B-40EA-B2DC-E5C3FDADDD6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27796" y="4089585"/>
                  <a:ext cx="173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869AAB5-B947-470A-8D20-CBFD58D469C3}"/>
                    </a:ext>
                  </a:extLst>
                </p14:cNvPr>
                <p14:cNvContentPartPr/>
                <p14:nvPr/>
              </p14:nvContentPartPr>
              <p14:xfrm>
                <a:off x="1432796" y="3884385"/>
                <a:ext cx="190440" cy="219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869AAB5-B947-470A-8D20-CBFD58D469C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23796" y="3875385"/>
                  <a:ext cx="208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E5E290C-DE83-4206-8937-5F3630521981}"/>
                    </a:ext>
                  </a:extLst>
                </p14:cNvPr>
                <p14:cNvContentPartPr/>
                <p14:nvPr/>
              </p14:nvContentPartPr>
              <p14:xfrm>
                <a:off x="1670396" y="3717345"/>
                <a:ext cx="134280" cy="63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E5E290C-DE83-4206-8937-5F363052198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61396" y="3708345"/>
                  <a:ext cx="151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0832109-EE74-4623-87F5-C18C5CC9CEA1}"/>
                    </a:ext>
                  </a:extLst>
                </p14:cNvPr>
                <p14:cNvContentPartPr/>
                <p14:nvPr/>
              </p14:nvContentPartPr>
              <p14:xfrm>
                <a:off x="1643756" y="3704385"/>
                <a:ext cx="199800" cy="57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0832109-EE74-4623-87F5-C18C5CC9CEA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35116" y="3695385"/>
                  <a:ext cx="217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9F47D78-2796-4ABD-96E7-3CB0A1C2A3AF}"/>
                    </a:ext>
                  </a:extLst>
                </p14:cNvPr>
                <p14:cNvContentPartPr/>
                <p14:nvPr/>
              </p14:nvContentPartPr>
              <p14:xfrm>
                <a:off x="1749236" y="3725985"/>
                <a:ext cx="42120" cy="142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9F47D78-2796-4ABD-96E7-3CB0A1C2A3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40596" y="3716985"/>
                  <a:ext cx="59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0FA67F0-043D-407B-841D-B71BA12CEFB0}"/>
                    </a:ext>
                  </a:extLst>
                </p14:cNvPr>
                <p14:cNvContentPartPr/>
                <p14:nvPr/>
              </p14:nvContentPartPr>
              <p14:xfrm>
                <a:off x="1668236" y="3723825"/>
                <a:ext cx="189000" cy="5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0FA67F0-043D-407B-841D-B71BA12CEFB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59236" y="3714825"/>
                  <a:ext cx="206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6F3F5E5-0AF9-456E-89BA-2BA03D7CBFAB}"/>
                    </a:ext>
                  </a:extLst>
                </p14:cNvPr>
                <p14:cNvContentPartPr/>
                <p14:nvPr/>
              </p14:nvContentPartPr>
              <p14:xfrm>
                <a:off x="1809716" y="3721305"/>
                <a:ext cx="17640" cy="56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6F3F5E5-0AF9-456E-89BA-2BA03D7CBFA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01076" y="3712305"/>
                  <a:ext cx="35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00F964D-C5DC-48C0-9713-B55AADA8ED2D}"/>
                    </a:ext>
                  </a:extLst>
                </p14:cNvPr>
                <p14:cNvContentPartPr/>
                <p14:nvPr/>
              </p14:nvContentPartPr>
              <p14:xfrm>
                <a:off x="1677956" y="3744345"/>
                <a:ext cx="31320" cy="7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00F964D-C5DC-48C0-9713-B55AADA8ED2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69316" y="3735705"/>
                  <a:ext cx="4896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FC51271-F42D-4ECC-A368-C4C78D6DBE8C}"/>
              </a:ext>
            </a:extLst>
          </p:cNvPr>
          <p:cNvGrpSpPr/>
          <p:nvPr/>
        </p:nvGrpSpPr>
        <p:grpSpPr>
          <a:xfrm>
            <a:off x="6015956" y="2472825"/>
            <a:ext cx="2670840" cy="1207800"/>
            <a:chOff x="6015956" y="2472825"/>
            <a:chExt cx="2670840" cy="120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49264CB-9C63-4993-AE9C-ABFC709F3A19}"/>
                    </a:ext>
                  </a:extLst>
                </p14:cNvPr>
                <p14:cNvContentPartPr/>
                <p14:nvPr/>
              </p14:nvContentPartPr>
              <p14:xfrm>
                <a:off x="6015956" y="3236385"/>
                <a:ext cx="254160" cy="442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49264CB-9C63-4993-AE9C-ABFC709F3A1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06956" y="3227385"/>
                  <a:ext cx="2718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ADF8FD4-A892-4CBF-BAC5-5B956C60F811}"/>
                    </a:ext>
                  </a:extLst>
                </p14:cNvPr>
                <p14:cNvContentPartPr/>
                <p14:nvPr/>
              </p14:nvContentPartPr>
              <p14:xfrm>
                <a:off x="6061316" y="3497025"/>
                <a:ext cx="219960" cy="10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ADF8FD4-A892-4CBF-BAC5-5B956C60F81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52316" y="3488385"/>
                  <a:ext cx="237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76DF4EC-EAD0-403E-91CB-2513BA0D0B91}"/>
                    </a:ext>
                  </a:extLst>
                </p14:cNvPr>
                <p14:cNvContentPartPr/>
                <p14:nvPr/>
              </p14:nvContentPartPr>
              <p14:xfrm>
                <a:off x="6419156" y="3461745"/>
                <a:ext cx="184320" cy="26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76DF4EC-EAD0-403E-91CB-2513BA0D0B9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10516" y="3452745"/>
                  <a:ext cx="201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139EBAF-B557-43F5-95CF-79530C812A6F}"/>
                    </a:ext>
                  </a:extLst>
                </p14:cNvPr>
                <p14:cNvContentPartPr/>
                <p14:nvPr/>
              </p14:nvContentPartPr>
              <p14:xfrm>
                <a:off x="6438596" y="3544185"/>
                <a:ext cx="19224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139EBAF-B557-43F5-95CF-79530C812A6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29596" y="3535545"/>
                  <a:ext cx="209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8D26FFA-25EA-414F-84C5-1696B321C02D}"/>
                    </a:ext>
                  </a:extLst>
                </p14:cNvPr>
                <p14:cNvContentPartPr/>
                <p14:nvPr/>
              </p14:nvContentPartPr>
              <p14:xfrm>
                <a:off x="6927476" y="3259065"/>
                <a:ext cx="256320" cy="383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8D26FFA-25EA-414F-84C5-1696B321C0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18836" y="3250065"/>
                  <a:ext cx="2739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26E648F-2A52-439A-B020-5945EAA46A80}"/>
                    </a:ext>
                  </a:extLst>
                </p14:cNvPr>
                <p14:cNvContentPartPr/>
                <p14:nvPr/>
              </p14:nvContentPartPr>
              <p14:xfrm>
                <a:off x="7539116" y="3214065"/>
                <a:ext cx="233280" cy="10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26E648F-2A52-439A-B020-5945EAA46A8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30116" y="3205425"/>
                  <a:ext cx="250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547E12D-9F1F-4B1C-BCB4-2F916EFF0FB2}"/>
                    </a:ext>
                  </a:extLst>
                </p14:cNvPr>
                <p14:cNvContentPartPr/>
                <p14:nvPr/>
              </p14:nvContentPartPr>
              <p14:xfrm>
                <a:off x="7446596" y="3242145"/>
                <a:ext cx="412920" cy="438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547E12D-9F1F-4B1C-BCB4-2F916EFF0FB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37596" y="3233505"/>
                  <a:ext cx="43056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96B886E-79C2-4E4B-B58A-82344E47A574}"/>
                    </a:ext>
                  </a:extLst>
                </p14:cNvPr>
                <p14:cNvContentPartPr/>
                <p14:nvPr/>
              </p14:nvContentPartPr>
              <p14:xfrm>
                <a:off x="8087756" y="3127305"/>
                <a:ext cx="246960" cy="428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96B886E-79C2-4E4B-B58A-82344E47A57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78756" y="3118305"/>
                  <a:ext cx="2646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E152487-6CA8-4CAB-B0B1-E065FA014B86}"/>
                    </a:ext>
                  </a:extLst>
                </p14:cNvPr>
                <p14:cNvContentPartPr/>
                <p14:nvPr/>
              </p14:nvContentPartPr>
              <p14:xfrm>
                <a:off x="8483036" y="3033705"/>
                <a:ext cx="203760" cy="232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E152487-6CA8-4CAB-B0B1-E065FA014B8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474036" y="3024705"/>
                  <a:ext cx="2214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06AC7DA-00EF-4F69-ADD7-917ECFABCF35}"/>
                    </a:ext>
                  </a:extLst>
                </p14:cNvPr>
                <p14:cNvContentPartPr/>
                <p14:nvPr/>
              </p14:nvContentPartPr>
              <p14:xfrm>
                <a:off x="6968876" y="2931105"/>
                <a:ext cx="121680" cy="140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06AC7DA-00EF-4F69-ADD7-917ECFABCF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60236" y="2922105"/>
                  <a:ext cx="139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2AC8712-669A-4E26-827F-F3FEDEDC7C73}"/>
                    </a:ext>
                  </a:extLst>
                </p14:cNvPr>
                <p14:cNvContentPartPr/>
                <p14:nvPr/>
              </p14:nvContentPartPr>
              <p14:xfrm>
                <a:off x="6445796" y="2543745"/>
                <a:ext cx="203400" cy="98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2AC8712-669A-4E26-827F-F3FEDEDC7C7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37156" y="2534745"/>
                  <a:ext cx="221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1A1DEAF-CBE0-4E1E-A218-6B79C04F76DA}"/>
                    </a:ext>
                  </a:extLst>
                </p14:cNvPr>
                <p14:cNvContentPartPr/>
                <p14:nvPr/>
              </p14:nvContentPartPr>
              <p14:xfrm>
                <a:off x="6656036" y="2493345"/>
                <a:ext cx="754200" cy="310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1A1DEAF-CBE0-4E1E-A218-6B79C04F76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47396" y="2484705"/>
                  <a:ext cx="7718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34F1CAF-C8A7-48AF-BD5A-D4E94ACC1F4D}"/>
                    </a:ext>
                  </a:extLst>
                </p14:cNvPr>
                <p14:cNvContentPartPr/>
                <p14:nvPr/>
              </p14:nvContentPartPr>
              <p14:xfrm>
                <a:off x="7494116" y="2480025"/>
                <a:ext cx="86400" cy="150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34F1CAF-C8A7-48AF-BD5A-D4E94ACC1F4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85116" y="2471025"/>
                  <a:ext cx="104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24DB946-12AB-47AD-8FA0-8ED33C946BE4}"/>
                    </a:ext>
                  </a:extLst>
                </p14:cNvPr>
                <p14:cNvContentPartPr/>
                <p14:nvPr/>
              </p14:nvContentPartPr>
              <p14:xfrm>
                <a:off x="7597436" y="2557785"/>
                <a:ext cx="218160" cy="83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24DB946-12AB-47AD-8FA0-8ED33C946BE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88436" y="2548785"/>
                  <a:ext cx="2358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27ECE07-D842-4D5D-AFBB-B61AABB3CE8C}"/>
                    </a:ext>
                  </a:extLst>
                </p14:cNvPr>
                <p14:cNvContentPartPr/>
                <p14:nvPr/>
              </p14:nvContentPartPr>
              <p14:xfrm>
                <a:off x="7852676" y="2576505"/>
                <a:ext cx="360" cy="6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27ECE07-D842-4D5D-AFBB-B61AABB3CE8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43676" y="2567865"/>
                  <a:ext cx="18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6190AEE-ACD8-47F5-8F27-B592446BA602}"/>
                    </a:ext>
                  </a:extLst>
                </p14:cNvPr>
                <p14:cNvContentPartPr/>
                <p14:nvPr/>
              </p14:nvContentPartPr>
              <p14:xfrm>
                <a:off x="7786796" y="2472825"/>
                <a:ext cx="9720" cy="22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6190AEE-ACD8-47F5-8F27-B592446BA60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77796" y="2463825"/>
                  <a:ext cx="27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18F4DD-6AE2-4749-8506-F422F7C1418B}"/>
                    </a:ext>
                  </a:extLst>
                </p14:cNvPr>
                <p14:cNvContentPartPr/>
                <p14:nvPr/>
              </p14:nvContentPartPr>
              <p14:xfrm>
                <a:off x="7805156" y="2525025"/>
                <a:ext cx="111240" cy="112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18F4DD-6AE2-4749-8506-F422F7C1418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96516" y="2516385"/>
                  <a:ext cx="128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8211DF7-9BBE-49A8-87B3-1BFC4A8A64F3}"/>
                    </a:ext>
                  </a:extLst>
                </p14:cNvPr>
                <p14:cNvContentPartPr/>
                <p14:nvPr/>
              </p14:nvContentPartPr>
              <p14:xfrm>
                <a:off x="6540116" y="2733825"/>
                <a:ext cx="304560" cy="255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8211DF7-9BBE-49A8-87B3-1BFC4A8A64F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31476" y="2724825"/>
                  <a:ext cx="322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4F9A159-7E08-484A-90A4-F38BF797C195}"/>
                    </a:ext>
                  </a:extLst>
                </p14:cNvPr>
                <p14:cNvContentPartPr/>
                <p14:nvPr/>
              </p14:nvContentPartPr>
              <p14:xfrm>
                <a:off x="6927836" y="2740665"/>
                <a:ext cx="538560" cy="142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4F9A159-7E08-484A-90A4-F38BF797C19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18836" y="2732025"/>
                  <a:ext cx="556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3D25693-6578-4AE9-B669-7CC27B4C93DC}"/>
                    </a:ext>
                  </a:extLst>
                </p14:cNvPr>
                <p14:cNvContentPartPr/>
                <p14:nvPr/>
              </p14:nvContentPartPr>
              <p14:xfrm>
                <a:off x="7484756" y="2813745"/>
                <a:ext cx="86040" cy="48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3D25693-6578-4AE9-B669-7CC27B4C93D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75756" y="2805105"/>
                  <a:ext cx="103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0D99A77-20D4-437B-B34F-56C7E4882183}"/>
                    </a:ext>
                  </a:extLst>
                </p14:cNvPr>
                <p14:cNvContentPartPr/>
                <p14:nvPr/>
              </p14:nvContentPartPr>
              <p14:xfrm>
                <a:off x="7616876" y="2788545"/>
                <a:ext cx="104760" cy="213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0D99A77-20D4-437B-B34F-56C7E488218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08236" y="2779545"/>
                  <a:ext cx="122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A59A9A9-CE5A-438D-AD31-68AC13EB5951}"/>
                    </a:ext>
                  </a:extLst>
                </p14:cNvPr>
                <p14:cNvContentPartPr/>
                <p14:nvPr/>
              </p14:nvContentPartPr>
              <p14:xfrm>
                <a:off x="7729916" y="2829945"/>
                <a:ext cx="65520" cy="54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A59A9A9-CE5A-438D-AD31-68AC13EB595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21276" y="2820945"/>
                  <a:ext cx="831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A13AF32-2DC4-41FD-871E-02664ED744CE}"/>
                    </a:ext>
                  </a:extLst>
                </p14:cNvPr>
                <p14:cNvContentPartPr/>
                <p14:nvPr/>
              </p14:nvContentPartPr>
              <p14:xfrm>
                <a:off x="7819196" y="2750025"/>
                <a:ext cx="331920" cy="106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A13AF32-2DC4-41FD-871E-02664ED744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10556" y="2741385"/>
                  <a:ext cx="349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B6945F6-0726-47B5-90EA-D02E264961E5}"/>
                    </a:ext>
                  </a:extLst>
                </p14:cNvPr>
                <p14:cNvContentPartPr/>
                <p14:nvPr/>
              </p14:nvContentPartPr>
              <p14:xfrm>
                <a:off x="7221596" y="2954145"/>
                <a:ext cx="107280" cy="2372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B6945F6-0726-47B5-90EA-D02E264961E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12956" y="2945145"/>
                  <a:ext cx="1249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6B6998D-8364-46C2-93E5-1CE756310C2D}"/>
                    </a:ext>
                  </a:extLst>
                </p14:cNvPr>
                <p14:cNvContentPartPr/>
                <p14:nvPr/>
              </p14:nvContentPartPr>
              <p14:xfrm>
                <a:off x="7427156" y="2927145"/>
                <a:ext cx="68040" cy="1551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6B6998D-8364-46C2-93E5-1CE756310C2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18156" y="2918145"/>
                  <a:ext cx="85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CEAFFB3-DE38-463A-BC46-F582D76D7EA2}"/>
                    </a:ext>
                  </a:extLst>
                </p14:cNvPr>
                <p14:cNvContentPartPr/>
                <p14:nvPr/>
              </p14:nvContentPartPr>
              <p14:xfrm>
                <a:off x="7437596" y="3016425"/>
                <a:ext cx="9324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CEAFFB3-DE38-463A-BC46-F582D76D7EA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28596" y="3007785"/>
                  <a:ext cx="1108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69A8F6D-2FA3-4EAF-9BDB-E74B8624EF90}"/>
              </a:ext>
            </a:extLst>
          </p:cNvPr>
          <p:cNvGrpSpPr/>
          <p:nvPr/>
        </p:nvGrpSpPr>
        <p:grpSpPr>
          <a:xfrm>
            <a:off x="8236076" y="3689985"/>
            <a:ext cx="130680" cy="339120"/>
            <a:chOff x="8236076" y="3689985"/>
            <a:chExt cx="130680" cy="3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1CFA863-3593-4ECA-BCE9-4C08FA46C64B}"/>
                    </a:ext>
                  </a:extLst>
                </p14:cNvPr>
                <p14:cNvContentPartPr/>
                <p14:nvPr/>
              </p14:nvContentPartPr>
              <p14:xfrm>
                <a:off x="8295476" y="3742545"/>
                <a:ext cx="28080" cy="286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1CFA863-3593-4ECA-BCE9-4C08FA46C64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86836" y="3733545"/>
                  <a:ext cx="457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7893728-AFB1-40C0-AB82-DC11E5C33A8C}"/>
                    </a:ext>
                  </a:extLst>
                </p14:cNvPr>
                <p14:cNvContentPartPr/>
                <p14:nvPr/>
              </p14:nvContentPartPr>
              <p14:xfrm>
                <a:off x="8236076" y="3689985"/>
                <a:ext cx="130680" cy="113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7893728-AFB1-40C0-AB82-DC11E5C33A8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27076" y="3681345"/>
                  <a:ext cx="14832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76D05CA-1EDF-4C54-8CE4-18899E448DC8}"/>
              </a:ext>
            </a:extLst>
          </p:cNvPr>
          <p:cNvGrpSpPr/>
          <p:nvPr/>
        </p:nvGrpSpPr>
        <p:grpSpPr>
          <a:xfrm>
            <a:off x="7832516" y="4080225"/>
            <a:ext cx="1201320" cy="660600"/>
            <a:chOff x="7832516" y="4080225"/>
            <a:chExt cx="1201320" cy="66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57B4B76-7F7E-47C3-AF79-657BFFEE4521}"/>
                    </a:ext>
                  </a:extLst>
                </p14:cNvPr>
                <p14:cNvContentPartPr/>
                <p14:nvPr/>
              </p14:nvContentPartPr>
              <p14:xfrm>
                <a:off x="7832516" y="4080225"/>
                <a:ext cx="960480" cy="407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57B4B76-7F7E-47C3-AF79-657BFFEE452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23876" y="4071225"/>
                  <a:ext cx="9781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B2C0B7F-866C-43F2-9EE7-431ADD1773D6}"/>
                    </a:ext>
                  </a:extLst>
                </p14:cNvPr>
                <p14:cNvContentPartPr/>
                <p14:nvPr/>
              </p14:nvContentPartPr>
              <p14:xfrm>
                <a:off x="7833236" y="4392705"/>
                <a:ext cx="122760" cy="187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B2C0B7F-866C-43F2-9EE7-431ADD1773D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24596" y="4383705"/>
                  <a:ext cx="140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77CC26A-37E1-425D-B49D-0794536FAE1D}"/>
                    </a:ext>
                  </a:extLst>
                </p14:cNvPr>
                <p14:cNvContentPartPr/>
                <p14:nvPr/>
              </p14:nvContentPartPr>
              <p14:xfrm>
                <a:off x="7994156" y="4497105"/>
                <a:ext cx="215280" cy="71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77CC26A-37E1-425D-B49D-0794536FAE1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85516" y="4488465"/>
                  <a:ext cx="232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ABDFEAF-1002-4E16-A05F-E123D13088D3}"/>
                    </a:ext>
                  </a:extLst>
                </p14:cNvPr>
                <p14:cNvContentPartPr/>
                <p14:nvPr/>
              </p14:nvContentPartPr>
              <p14:xfrm>
                <a:off x="8210516" y="4421145"/>
                <a:ext cx="13320" cy="97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ABDFEAF-1002-4E16-A05F-E123D13088D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201876" y="4412145"/>
                  <a:ext cx="30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1EA9DE8-6087-486A-A3EC-F5AB8CCF72B8}"/>
                    </a:ext>
                  </a:extLst>
                </p14:cNvPr>
                <p14:cNvContentPartPr/>
                <p14:nvPr/>
              </p14:nvContentPartPr>
              <p14:xfrm>
                <a:off x="8248316" y="4488465"/>
                <a:ext cx="48960" cy="77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1EA9DE8-6087-486A-A3EC-F5AB8CCF72B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39316" y="4479465"/>
                  <a:ext cx="666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CB5C35B-3926-4944-B87F-99320782A829}"/>
                    </a:ext>
                  </a:extLst>
                </p14:cNvPr>
                <p14:cNvContentPartPr/>
                <p14:nvPr/>
              </p14:nvContentPartPr>
              <p14:xfrm>
                <a:off x="8396276" y="4449225"/>
                <a:ext cx="254520" cy="291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CB5C35B-3926-4944-B87F-99320782A82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87636" y="4440225"/>
                  <a:ext cx="2721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AE39E99-FF66-439C-84DA-D0028F3CB049}"/>
                    </a:ext>
                  </a:extLst>
                </p14:cNvPr>
                <p14:cNvContentPartPr/>
                <p14:nvPr/>
              </p14:nvContentPartPr>
              <p14:xfrm>
                <a:off x="8747996" y="4458945"/>
                <a:ext cx="73800" cy="126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AE39E99-FF66-439C-84DA-D0028F3CB04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39356" y="4450305"/>
                  <a:ext cx="91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A92DEE9-0CF4-403F-908A-1095D339B8F7}"/>
                    </a:ext>
                  </a:extLst>
                </p14:cNvPr>
                <p14:cNvContentPartPr/>
                <p14:nvPr/>
              </p14:nvContentPartPr>
              <p14:xfrm>
                <a:off x="8840516" y="4479825"/>
                <a:ext cx="193320" cy="121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A92DEE9-0CF4-403F-908A-1095D339B8F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31876" y="4470825"/>
                  <a:ext cx="21096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D8E3BCF-1835-4AB6-91DD-0B2DA6C31E32}"/>
              </a:ext>
            </a:extLst>
          </p:cNvPr>
          <p:cNvGrpSpPr/>
          <p:nvPr/>
        </p:nvGrpSpPr>
        <p:grpSpPr>
          <a:xfrm>
            <a:off x="7808396" y="4725345"/>
            <a:ext cx="970200" cy="340200"/>
            <a:chOff x="7808396" y="4725345"/>
            <a:chExt cx="970200" cy="34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6D92F39-3C2A-4405-A817-1041B34DBABE}"/>
                    </a:ext>
                  </a:extLst>
                </p14:cNvPr>
                <p14:cNvContentPartPr/>
                <p14:nvPr/>
              </p14:nvContentPartPr>
              <p14:xfrm>
                <a:off x="7808396" y="4725345"/>
                <a:ext cx="173880" cy="258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6D92F39-3C2A-4405-A817-1041B34DBAB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99756" y="4716705"/>
                  <a:ext cx="1915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B75F778-9A20-433A-B3A8-5A581D3544F5}"/>
                    </a:ext>
                  </a:extLst>
                </p14:cNvPr>
                <p14:cNvContentPartPr/>
                <p14:nvPr/>
              </p14:nvContentPartPr>
              <p14:xfrm>
                <a:off x="8004596" y="4763865"/>
                <a:ext cx="241200" cy="74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B75F778-9A20-433A-B3A8-5A581D3544F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95596" y="4755225"/>
                  <a:ext cx="258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E1A788A-ECCF-4542-BE6D-77A93BC67705}"/>
                    </a:ext>
                  </a:extLst>
                </p14:cNvPr>
                <p14:cNvContentPartPr/>
                <p14:nvPr/>
              </p14:nvContentPartPr>
              <p14:xfrm>
                <a:off x="8362436" y="4781865"/>
                <a:ext cx="129960" cy="283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E1A788A-ECCF-4542-BE6D-77A93BC6770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53436" y="4773225"/>
                  <a:ext cx="1476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248AAB3-7385-4D47-90A9-C9754E9611FB}"/>
                    </a:ext>
                  </a:extLst>
                </p14:cNvPr>
                <p14:cNvContentPartPr/>
                <p14:nvPr/>
              </p14:nvContentPartPr>
              <p14:xfrm>
                <a:off x="8569076" y="4742625"/>
                <a:ext cx="84240" cy="175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248AAB3-7385-4D47-90A9-C9754E9611F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60076" y="4733985"/>
                  <a:ext cx="101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A5E8674-BC2F-4BC9-B4F8-39FCF3808CFE}"/>
                    </a:ext>
                  </a:extLst>
                </p14:cNvPr>
                <p14:cNvContentPartPr/>
                <p14:nvPr/>
              </p14:nvContentPartPr>
              <p14:xfrm>
                <a:off x="8578436" y="4807785"/>
                <a:ext cx="200160" cy="47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A5E8674-BC2F-4BC9-B4F8-39FCF3808CF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569436" y="4798785"/>
                  <a:ext cx="21780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2F7B93B-6AB3-45F5-8F2B-6DB0811BCD28}"/>
              </a:ext>
            </a:extLst>
          </p:cNvPr>
          <p:cNvGrpSpPr/>
          <p:nvPr/>
        </p:nvGrpSpPr>
        <p:grpSpPr>
          <a:xfrm>
            <a:off x="6834236" y="3726705"/>
            <a:ext cx="432360" cy="150840"/>
            <a:chOff x="6834236" y="3726705"/>
            <a:chExt cx="432360" cy="15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C92F342-EB0B-4CBB-BFC4-4D9839939E79}"/>
                    </a:ext>
                  </a:extLst>
                </p14:cNvPr>
                <p14:cNvContentPartPr/>
                <p14:nvPr/>
              </p14:nvContentPartPr>
              <p14:xfrm>
                <a:off x="6834236" y="3726705"/>
                <a:ext cx="160560" cy="150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C92F342-EB0B-4CBB-BFC4-4D9839939E7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25596" y="3717705"/>
                  <a:ext cx="178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DCC71CC-0629-46DC-A6D9-FA935029B54D}"/>
                    </a:ext>
                  </a:extLst>
                </p14:cNvPr>
                <p14:cNvContentPartPr/>
                <p14:nvPr/>
              </p14:nvContentPartPr>
              <p14:xfrm>
                <a:off x="7057076" y="3733185"/>
                <a:ext cx="79200" cy="111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DCC71CC-0629-46DC-A6D9-FA935029B54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48436" y="3724185"/>
                  <a:ext cx="96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2C5580A-9F12-4080-A4CE-EBDE0B94DBF3}"/>
                    </a:ext>
                  </a:extLst>
                </p14:cNvPr>
                <p14:cNvContentPartPr/>
                <p14:nvPr/>
              </p14:nvContentPartPr>
              <p14:xfrm>
                <a:off x="7061396" y="3749745"/>
                <a:ext cx="46080" cy="105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2C5580A-9F12-4080-A4CE-EBDE0B94DBF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52756" y="3740745"/>
                  <a:ext cx="63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3841CA1-1800-4EF1-B46E-B34CDA93E40A}"/>
                    </a:ext>
                  </a:extLst>
                </p14:cNvPr>
                <p14:cNvContentPartPr/>
                <p14:nvPr/>
              </p14:nvContentPartPr>
              <p14:xfrm>
                <a:off x="7164356" y="3750465"/>
                <a:ext cx="102240" cy="90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3841CA1-1800-4EF1-B46E-B34CDA93E40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55716" y="3741825"/>
                  <a:ext cx="11988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87AAD88-0969-4B3D-AB12-DC2A3D03EF5C}"/>
              </a:ext>
            </a:extLst>
          </p:cNvPr>
          <p:cNvGrpSpPr/>
          <p:nvPr/>
        </p:nvGrpSpPr>
        <p:grpSpPr>
          <a:xfrm>
            <a:off x="7569716" y="3789345"/>
            <a:ext cx="432360" cy="102600"/>
            <a:chOff x="7569716" y="3789345"/>
            <a:chExt cx="432360" cy="10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D0989D4-F57F-4D7A-B57C-29A19D338AF7}"/>
                    </a:ext>
                  </a:extLst>
                </p14:cNvPr>
                <p14:cNvContentPartPr/>
                <p14:nvPr/>
              </p14:nvContentPartPr>
              <p14:xfrm>
                <a:off x="7569716" y="3794025"/>
                <a:ext cx="124560" cy="88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D0989D4-F57F-4D7A-B57C-29A19D338AF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60716" y="3785025"/>
                  <a:ext cx="142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1A302A4-9479-4137-9E0D-01A1356D68E6}"/>
                    </a:ext>
                  </a:extLst>
                </p14:cNvPr>
                <p14:cNvContentPartPr/>
                <p14:nvPr/>
              </p14:nvContentPartPr>
              <p14:xfrm>
                <a:off x="7766996" y="3811665"/>
                <a:ext cx="40680" cy="70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1A302A4-9479-4137-9E0D-01A1356D68E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58356" y="3802665"/>
                  <a:ext cx="58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46E27B-9579-49E6-9A7C-BE94E5B6F1CC}"/>
                    </a:ext>
                  </a:extLst>
                </p14:cNvPr>
                <p14:cNvContentPartPr/>
                <p14:nvPr/>
              </p14:nvContentPartPr>
              <p14:xfrm>
                <a:off x="7776716" y="3815625"/>
                <a:ext cx="63360" cy="76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46E27B-9579-49E6-9A7C-BE94E5B6F1C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68076" y="3806625"/>
                  <a:ext cx="81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CFCE695-4A28-4E98-9892-F4AB092AE8C2}"/>
                    </a:ext>
                  </a:extLst>
                </p14:cNvPr>
                <p14:cNvContentPartPr/>
                <p14:nvPr/>
              </p14:nvContentPartPr>
              <p14:xfrm>
                <a:off x="7880396" y="3789345"/>
                <a:ext cx="121680" cy="99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CFCE695-4A28-4E98-9892-F4AB092AE8C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71756" y="3780705"/>
                  <a:ext cx="13932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E327EE3-BB5B-4A5E-A95F-3CB7AC063927}"/>
              </a:ext>
            </a:extLst>
          </p:cNvPr>
          <p:cNvGrpSpPr/>
          <p:nvPr/>
        </p:nvGrpSpPr>
        <p:grpSpPr>
          <a:xfrm>
            <a:off x="8364236" y="3514665"/>
            <a:ext cx="394200" cy="120600"/>
            <a:chOff x="8364236" y="3514665"/>
            <a:chExt cx="394200" cy="12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4D3D7FB-C4C4-4E9E-B2AB-D203045400AA}"/>
                    </a:ext>
                  </a:extLst>
                </p14:cNvPr>
                <p14:cNvContentPartPr/>
                <p14:nvPr/>
              </p14:nvContentPartPr>
              <p14:xfrm>
                <a:off x="8364236" y="3514665"/>
                <a:ext cx="73800" cy="120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4D3D7FB-C4C4-4E9E-B2AB-D203045400A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55596" y="3505665"/>
                  <a:ext cx="91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BFAA2C3-F0C4-4877-8458-1AF47993B8D6}"/>
                    </a:ext>
                  </a:extLst>
                </p14:cNvPr>
                <p14:cNvContentPartPr/>
                <p14:nvPr/>
              </p14:nvContentPartPr>
              <p14:xfrm>
                <a:off x="8506076" y="3516105"/>
                <a:ext cx="53640" cy="103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BFAA2C3-F0C4-4877-8458-1AF47993B8D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497076" y="3507465"/>
                  <a:ext cx="71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5626074-0190-4F38-BB13-B5CC9F5DD491}"/>
                    </a:ext>
                  </a:extLst>
                </p14:cNvPr>
                <p14:cNvContentPartPr/>
                <p14:nvPr/>
              </p14:nvContentPartPr>
              <p14:xfrm>
                <a:off x="8502836" y="3532665"/>
                <a:ext cx="81720" cy="99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5626074-0190-4F38-BB13-B5CC9F5DD49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93836" y="3524025"/>
                  <a:ext cx="99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4833926-ECE6-4DA2-B403-5BD45BA31697}"/>
                    </a:ext>
                  </a:extLst>
                </p14:cNvPr>
                <p14:cNvContentPartPr/>
                <p14:nvPr/>
              </p14:nvContentPartPr>
              <p14:xfrm>
                <a:off x="8653676" y="3516105"/>
                <a:ext cx="104760" cy="117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4833926-ECE6-4DA2-B403-5BD45BA316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45036" y="3507465"/>
                  <a:ext cx="12240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DA2E039-5CD9-41DB-8C0D-D31FE5AD15F6}"/>
              </a:ext>
            </a:extLst>
          </p:cNvPr>
          <p:cNvGrpSpPr/>
          <p:nvPr/>
        </p:nvGrpSpPr>
        <p:grpSpPr>
          <a:xfrm>
            <a:off x="7271636" y="3964305"/>
            <a:ext cx="298440" cy="422640"/>
            <a:chOff x="7271636" y="3964305"/>
            <a:chExt cx="298440" cy="42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7C36476-FA60-4FD0-9D77-C1B188938FED}"/>
                    </a:ext>
                  </a:extLst>
                </p14:cNvPr>
                <p14:cNvContentPartPr/>
                <p14:nvPr/>
              </p14:nvContentPartPr>
              <p14:xfrm>
                <a:off x="7271636" y="3964305"/>
                <a:ext cx="298440" cy="422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7C36476-FA60-4FD0-9D77-C1B188938FE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62636" y="3955665"/>
                  <a:ext cx="31608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5132A3C-DFB4-4085-A909-35E3A6F09F26}"/>
                    </a:ext>
                  </a:extLst>
                </p14:cNvPr>
                <p14:cNvContentPartPr/>
                <p14:nvPr/>
              </p14:nvContentPartPr>
              <p14:xfrm>
                <a:off x="7442996" y="3971145"/>
                <a:ext cx="110880" cy="109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5132A3C-DFB4-4085-A909-35E3A6F09F2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34356" y="3962145"/>
                  <a:ext cx="12852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A08BD46-7100-45C5-B390-E2CBAE401C08}"/>
              </a:ext>
            </a:extLst>
          </p:cNvPr>
          <p:cNvGrpSpPr/>
          <p:nvPr/>
        </p:nvGrpSpPr>
        <p:grpSpPr>
          <a:xfrm>
            <a:off x="6287396" y="4363545"/>
            <a:ext cx="1302120" cy="582120"/>
            <a:chOff x="6287396" y="4363545"/>
            <a:chExt cx="1302120" cy="58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3B42D98-EC77-4137-804A-7016DD960C25}"/>
                    </a:ext>
                  </a:extLst>
                </p14:cNvPr>
                <p14:cNvContentPartPr/>
                <p14:nvPr/>
              </p14:nvContentPartPr>
              <p14:xfrm>
                <a:off x="6350756" y="4363545"/>
                <a:ext cx="137520" cy="2340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3B42D98-EC77-4137-804A-7016DD960C2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41756" y="4354545"/>
                  <a:ext cx="155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D2DB309-B274-44F1-A1EA-DEDFEE2447E8}"/>
                    </a:ext>
                  </a:extLst>
                </p14:cNvPr>
                <p14:cNvContentPartPr/>
                <p14:nvPr/>
              </p14:nvContentPartPr>
              <p14:xfrm>
                <a:off x="6508076" y="4439865"/>
                <a:ext cx="6120" cy="64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D2DB309-B274-44F1-A1EA-DEDFEE2447E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499076" y="4430865"/>
                  <a:ext cx="23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1BDAB1F-3CCB-4E3C-9D40-9C754DFB69BE}"/>
                    </a:ext>
                  </a:extLst>
                </p14:cNvPr>
                <p14:cNvContentPartPr/>
                <p14:nvPr/>
              </p14:nvContentPartPr>
              <p14:xfrm>
                <a:off x="6535796" y="4379025"/>
                <a:ext cx="555120" cy="379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1BDAB1F-3CCB-4E3C-9D40-9C754DFB69B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27156" y="4370385"/>
                  <a:ext cx="5727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92FF870-D5A5-4C42-A2E9-7F0A76D4BEB3}"/>
                    </a:ext>
                  </a:extLst>
                </p14:cNvPr>
                <p14:cNvContentPartPr/>
                <p14:nvPr/>
              </p14:nvContentPartPr>
              <p14:xfrm>
                <a:off x="7163996" y="4482345"/>
                <a:ext cx="68400" cy="75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92FF870-D5A5-4C42-A2E9-7F0A76D4BEB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55356" y="4473345"/>
                  <a:ext cx="860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8A77AE2-40B4-430B-934A-1F993E2A8D81}"/>
                    </a:ext>
                  </a:extLst>
                </p14:cNvPr>
                <p14:cNvContentPartPr/>
                <p14:nvPr/>
              </p14:nvContentPartPr>
              <p14:xfrm>
                <a:off x="7248596" y="4412145"/>
                <a:ext cx="340920" cy="181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8A77AE2-40B4-430B-934A-1F993E2A8D8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39596" y="4403505"/>
                  <a:ext cx="358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6FF77F3-9713-4322-8B20-8257B2C91B48}"/>
                    </a:ext>
                  </a:extLst>
                </p14:cNvPr>
                <p14:cNvContentPartPr/>
                <p14:nvPr/>
              </p14:nvContentPartPr>
              <p14:xfrm>
                <a:off x="6287396" y="4664505"/>
                <a:ext cx="85320" cy="204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6FF77F3-9713-4322-8B20-8257B2C91B4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278756" y="4655505"/>
                  <a:ext cx="102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17F22B6-CA3A-4A97-988F-FFEA99A56CE8}"/>
                    </a:ext>
                  </a:extLst>
                </p14:cNvPr>
                <p14:cNvContentPartPr/>
                <p14:nvPr/>
              </p14:nvContentPartPr>
              <p14:xfrm>
                <a:off x="6429596" y="4706625"/>
                <a:ext cx="162360" cy="122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17F22B6-CA3A-4A97-988F-FFEA99A56CE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20956" y="4697625"/>
                  <a:ext cx="180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D109479-BF01-499B-9B0D-05D45F7275FE}"/>
                    </a:ext>
                  </a:extLst>
                </p14:cNvPr>
                <p14:cNvContentPartPr/>
                <p14:nvPr/>
              </p14:nvContentPartPr>
              <p14:xfrm>
                <a:off x="6570356" y="4814985"/>
                <a:ext cx="360" cy="65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D109479-BF01-499B-9B0D-05D45F7275F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61356" y="4805985"/>
                  <a:ext cx="18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0E4E9FF-CA27-4D98-9458-A12DA5374900}"/>
                    </a:ext>
                  </a:extLst>
                </p14:cNvPr>
                <p14:cNvContentPartPr/>
                <p14:nvPr/>
              </p14:nvContentPartPr>
              <p14:xfrm>
                <a:off x="6570356" y="4779705"/>
                <a:ext cx="5040" cy="37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0E4E9FF-CA27-4D98-9458-A12DA537490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61356" y="4771065"/>
                  <a:ext cx="226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654716F-526A-4551-A526-2327D725F872}"/>
                    </a:ext>
                  </a:extLst>
                </p14:cNvPr>
                <p14:cNvContentPartPr/>
                <p14:nvPr/>
              </p14:nvContentPartPr>
              <p14:xfrm>
                <a:off x="6684116" y="4760625"/>
                <a:ext cx="65160" cy="185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654716F-526A-4551-A526-2327D725F87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675116" y="4751625"/>
                  <a:ext cx="82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D7F35AB-634B-497A-9D5A-C75259AD1965}"/>
                    </a:ext>
                  </a:extLst>
                </p14:cNvPr>
                <p14:cNvContentPartPr/>
                <p14:nvPr/>
              </p14:nvContentPartPr>
              <p14:xfrm>
                <a:off x="6559196" y="4739745"/>
                <a:ext cx="1800" cy="1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D7F35AB-634B-497A-9D5A-C75259AD196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50556" y="4731105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36BCCC8-D505-4910-86B5-131E1BC40E9F}"/>
              </a:ext>
            </a:extLst>
          </p:cNvPr>
          <p:cNvGrpSpPr/>
          <p:nvPr/>
        </p:nvGrpSpPr>
        <p:grpSpPr>
          <a:xfrm>
            <a:off x="6894356" y="4728585"/>
            <a:ext cx="468000" cy="261360"/>
            <a:chOff x="6894356" y="4728585"/>
            <a:chExt cx="468000" cy="26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D12DA91-1FDB-47CB-9BD9-4606A4CE9B3C}"/>
                    </a:ext>
                  </a:extLst>
                </p14:cNvPr>
                <p14:cNvContentPartPr/>
                <p14:nvPr/>
              </p14:nvContentPartPr>
              <p14:xfrm>
                <a:off x="6894356" y="4766385"/>
                <a:ext cx="99720" cy="1641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D12DA91-1FDB-47CB-9BD9-4606A4CE9B3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85356" y="4757745"/>
                  <a:ext cx="117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6A80B17-83D1-4D52-8D47-1699C387C6C3}"/>
                    </a:ext>
                  </a:extLst>
                </p14:cNvPr>
                <p14:cNvContentPartPr/>
                <p14:nvPr/>
              </p14:nvContentPartPr>
              <p14:xfrm>
                <a:off x="6956996" y="4788705"/>
                <a:ext cx="118800" cy="201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6A80B17-83D1-4D52-8D47-1699C387C6C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47996" y="4779705"/>
                  <a:ext cx="136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691E66D-BBF9-44AB-8D44-B4F095CB509C}"/>
                    </a:ext>
                  </a:extLst>
                </p14:cNvPr>
                <p14:cNvContentPartPr/>
                <p14:nvPr/>
              </p14:nvContentPartPr>
              <p14:xfrm>
                <a:off x="7153916" y="4728585"/>
                <a:ext cx="89640" cy="171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691E66D-BBF9-44AB-8D44-B4F095CB509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45276" y="4719945"/>
                  <a:ext cx="107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7D28F57-E28B-45BF-85B4-F13061B2CD14}"/>
                    </a:ext>
                  </a:extLst>
                </p14:cNvPr>
                <p14:cNvContentPartPr/>
                <p14:nvPr/>
              </p14:nvContentPartPr>
              <p14:xfrm>
                <a:off x="7154636" y="4818945"/>
                <a:ext cx="86400" cy="7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7D28F57-E28B-45BF-85B4-F13061B2CD1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45636" y="4810305"/>
                  <a:ext cx="104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0E7D233-5A62-4A1E-9D56-20DC473416A4}"/>
                    </a:ext>
                  </a:extLst>
                </p14:cNvPr>
                <p14:cNvContentPartPr/>
                <p14:nvPr/>
              </p14:nvContentPartPr>
              <p14:xfrm>
                <a:off x="7360556" y="4795905"/>
                <a:ext cx="1800" cy="2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0E7D233-5A62-4A1E-9D56-20DC473416A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51916" y="4786905"/>
                  <a:ext cx="1944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8EB8C55-71CA-4B74-AA4C-DB27478893BA}"/>
                  </a:ext>
                </a:extLst>
              </p14:cNvPr>
              <p14:cNvContentPartPr/>
              <p14:nvPr/>
            </p14:nvContentPartPr>
            <p14:xfrm>
              <a:off x="5888516" y="4220625"/>
              <a:ext cx="315000" cy="2948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8EB8C55-71CA-4B74-AA4C-DB27478893B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879516" y="4211625"/>
                <a:ext cx="332640" cy="31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8114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09769-3600-4A50-3ECD-128FE0103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0918" cy="3091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3E82F-D8B3-111C-CCA2-53145CE3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703" y="3037340"/>
            <a:ext cx="7430794" cy="36999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2844A0E-285B-4D3A-9180-4557188484FA}"/>
                  </a:ext>
                </a:extLst>
              </p14:cNvPr>
              <p14:cNvContentPartPr/>
              <p14:nvPr/>
            </p14:nvContentPartPr>
            <p14:xfrm>
              <a:off x="3688556" y="2064225"/>
              <a:ext cx="259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2844A0E-285B-4D3A-9180-4557188484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79556" y="2055585"/>
                <a:ext cx="435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A1CECD30-D9E9-4731-8FAF-1ED0C616C2A1}"/>
              </a:ext>
            </a:extLst>
          </p:cNvPr>
          <p:cNvGrpSpPr/>
          <p:nvPr/>
        </p:nvGrpSpPr>
        <p:grpSpPr>
          <a:xfrm>
            <a:off x="3546356" y="2073585"/>
            <a:ext cx="1326600" cy="461520"/>
            <a:chOff x="3546356" y="2073585"/>
            <a:chExt cx="1326600" cy="46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7F45AC3-5B14-44DB-A4A4-6D550F7D33AA}"/>
                    </a:ext>
                  </a:extLst>
                </p14:cNvPr>
                <p14:cNvContentPartPr/>
                <p14:nvPr/>
              </p14:nvContentPartPr>
              <p14:xfrm>
                <a:off x="3546356" y="2073585"/>
                <a:ext cx="207720" cy="394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7F45AC3-5B14-44DB-A4A4-6D550F7D33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37356" y="2064945"/>
                  <a:ext cx="2253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EBCB91-C524-43EC-AE19-4E0860802FE9}"/>
                    </a:ext>
                  </a:extLst>
                </p14:cNvPr>
                <p14:cNvContentPartPr/>
                <p14:nvPr/>
              </p14:nvContentPartPr>
              <p14:xfrm>
                <a:off x="3759476" y="2240625"/>
                <a:ext cx="186840" cy="219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EBCB91-C524-43EC-AE19-4E0860802F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50476" y="2231625"/>
                  <a:ext cx="2044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7551F2-151A-4911-B128-FBE1C68F299C}"/>
                    </a:ext>
                  </a:extLst>
                </p14:cNvPr>
                <p14:cNvContentPartPr/>
                <p14:nvPr/>
              </p14:nvContentPartPr>
              <p14:xfrm>
                <a:off x="3961436" y="2245305"/>
                <a:ext cx="102240" cy="203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7551F2-151A-4911-B128-FBE1C68F29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52796" y="2236305"/>
                  <a:ext cx="119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076021-4F77-44A8-A71C-4FFB2CD48E20}"/>
                    </a:ext>
                  </a:extLst>
                </p14:cNvPr>
                <p14:cNvContentPartPr/>
                <p14:nvPr/>
              </p14:nvContentPartPr>
              <p14:xfrm>
                <a:off x="3977996" y="2350425"/>
                <a:ext cx="115920" cy="15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076021-4F77-44A8-A71C-4FFB2CD48E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68996" y="2341785"/>
                  <a:ext cx="1335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CC67184-C556-432B-B37E-35BE09249A5A}"/>
                    </a:ext>
                  </a:extLst>
                </p14:cNvPr>
                <p14:cNvContentPartPr/>
                <p14:nvPr/>
              </p14:nvContentPartPr>
              <p14:xfrm>
                <a:off x="4130276" y="2300025"/>
                <a:ext cx="93600" cy="120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CC67184-C556-432B-B37E-35BE09249A5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1276" y="2291025"/>
                  <a:ext cx="111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509B135-361E-4752-9E20-F11381A39D51}"/>
                    </a:ext>
                  </a:extLst>
                </p14:cNvPr>
                <p14:cNvContentPartPr/>
                <p14:nvPr/>
              </p14:nvContentPartPr>
              <p14:xfrm>
                <a:off x="4128836" y="2319105"/>
                <a:ext cx="102600" cy="119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509B135-361E-4752-9E20-F11381A39D5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19836" y="2310105"/>
                  <a:ext cx="120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09B61C5-6D44-46ED-9A30-F60CBE18E4B4}"/>
                    </a:ext>
                  </a:extLst>
                </p14:cNvPr>
                <p14:cNvContentPartPr/>
                <p14:nvPr/>
              </p14:nvContentPartPr>
              <p14:xfrm>
                <a:off x="4307756" y="2224785"/>
                <a:ext cx="10080" cy="310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09B61C5-6D44-46ED-9A30-F60CBE18E4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99116" y="2215785"/>
                  <a:ext cx="277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6CD6F28-7ABD-44B6-930D-A46FC7F66C29}"/>
                    </a:ext>
                  </a:extLst>
                </p14:cNvPr>
                <p14:cNvContentPartPr/>
                <p14:nvPr/>
              </p14:nvContentPartPr>
              <p14:xfrm>
                <a:off x="4429796" y="2237745"/>
                <a:ext cx="103320" cy="175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6CD6F28-7ABD-44B6-930D-A46FC7F66C2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21156" y="2229105"/>
                  <a:ext cx="120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4145C5C-ED1F-486B-87B6-496E410D0A77}"/>
                    </a:ext>
                  </a:extLst>
                </p14:cNvPr>
                <p14:cNvContentPartPr/>
                <p14:nvPr/>
              </p14:nvContentPartPr>
              <p14:xfrm>
                <a:off x="4439516" y="2341425"/>
                <a:ext cx="114840" cy="15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4145C5C-ED1F-486B-87B6-496E410D0A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30876" y="2332785"/>
                  <a:ext cx="132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AD29B35-DA69-4281-A858-87EC4090C170}"/>
                    </a:ext>
                  </a:extLst>
                </p14:cNvPr>
                <p14:cNvContentPartPr/>
                <p14:nvPr/>
              </p14:nvContentPartPr>
              <p14:xfrm>
                <a:off x="4600076" y="2290665"/>
                <a:ext cx="103320" cy="118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AD29B35-DA69-4281-A858-87EC4090C1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91076" y="2281665"/>
                  <a:ext cx="120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64CE6CD-29AB-432B-B5EA-3EA4A4BBFC2A}"/>
                    </a:ext>
                  </a:extLst>
                </p14:cNvPr>
                <p14:cNvContentPartPr/>
                <p14:nvPr/>
              </p14:nvContentPartPr>
              <p14:xfrm>
                <a:off x="4713116" y="2224785"/>
                <a:ext cx="159840" cy="303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64CE6CD-29AB-432B-B5EA-3EA4A4BBFC2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04476" y="2215785"/>
                  <a:ext cx="17748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488DCB0-5300-4131-9CDB-C0F3485A8820}"/>
              </a:ext>
            </a:extLst>
          </p:cNvPr>
          <p:cNvGrpSpPr/>
          <p:nvPr/>
        </p:nvGrpSpPr>
        <p:grpSpPr>
          <a:xfrm>
            <a:off x="5050796" y="2148105"/>
            <a:ext cx="1443960" cy="320400"/>
            <a:chOff x="5050796" y="2148105"/>
            <a:chExt cx="1443960" cy="3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1ADDC77-1129-461A-ADE3-9B29FBDA6B36}"/>
                    </a:ext>
                  </a:extLst>
                </p14:cNvPr>
                <p14:cNvContentPartPr/>
                <p14:nvPr/>
              </p14:nvContentPartPr>
              <p14:xfrm>
                <a:off x="5050796" y="2271945"/>
                <a:ext cx="159480" cy="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1ADDC77-1129-461A-ADE3-9B29FBDA6B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42156" y="2262945"/>
                  <a:ext cx="177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856D6BE-0AF0-452D-AFB5-CC1DEC355F04}"/>
                    </a:ext>
                  </a:extLst>
                </p14:cNvPr>
                <p14:cNvContentPartPr/>
                <p14:nvPr/>
              </p14:nvContentPartPr>
              <p14:xfrm>
                <a:off x="5061956" y="2309385"/>
                <a:ext cx="14400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856D6BE-0AF0-452D-AFB5-CC1DEC355F0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52956" y="2300385"/>
                  <a:ext cx="161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C0B083D-4E23-4931-9021-11176D058BEA}"/>
                    </a:ext>
                  </a:extLst>
                </p14:cNvPr>
                <p14:cNvContentPartPr/>
                <p14:nvPr/>
              </p14:nvContentPartPr>
              <p14:xfrm>
                <a:off x="5459036" y="2173665"/>
                <a:ext cx="150480" cy="171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C0B083D-4E23-4931-9021-11176D058BE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50396" y="2164665"/>
                  <a:ext cx="168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B05C5D1-DDB8-4FB4-A380-2DD9D1196546}"/>
                    </a:ext>
                  </a:extLst>
                </p14:cNvPr>
                <p14:cNvContentPartPr/>
                <p14:nvPr/>
              </p14:nvContentPartPr>
              <p14:xfrm>
                <a:off x="5457956" y="2243505"/>
                <a:ext cx="123840" cy="9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B05C5D1-DDB8-4FB4-A380-2DD9D11965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48956" y="2234505"/>
                  <a:ext cx="141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3E617E6-92A2-427E-AC35-10C7CAE04C72}"/>
                    </a:ext>
                  </a:extLst>
                </p14:cNvPr>
                <p14:cNvContentPartPr/>
                <p14:nvPr/>
              </p14:nvContentPartPr>
              <p14:xfrm>
                <a:off x="5652716" y="2231985"/>
                <a:ext cx="89280" cy="111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3E617E6-92A2-427E-AC35-10C7CAE04C7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43716" y="2222985"/>
                  <a:ext cx="106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A73C3A9-B568-462F-8CB7-A530F7137276}"/>
                    </a:ext>
                  </a:extLst>
                </p14:cNvPr>
                <p14:cNvContentPartPr/>
                <p14:nvPr/>
              </p14:nvContentPartPr>
              <p14:xfrm>
                <a:off x="5774756" y="2177265"/>
                <a:ext cx="133200" cy="263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A73C3A9-B568-462F-8CB7-A530F71372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65756" y="2168625"/>
                  <a:ext cx="1508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2B9C9DD-9228-48F5-A169-2EB0672B243D}"/>
                    </a:ext>
                  </a:extLst>
                </p14:cNvPr>
                <p14:cNvContentPartPr/>
                <p14:nvPr/>
              </p14:nvContentPartPr>
              <p14:xfrm>
                <a:off x="5329076" y="2176545"/>
                <a:ext cx="187920" cy="291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2B9C9DD-9228-48F5-A169-2EB0672B243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20436" y="2167545"/>
                  <a:ext cx="2055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7C449C7-502B-41AB-94B0-E03374EE7CDD}"/>
                    </a:ext>
                  </a:extLst>
                </p14:cNvPr>
                <p14:cNvContentPartPr/>
                <p14:nvPr/>
              </p14:nvContentPartPr>
              <p14:xfrm>
                <a:off x="5966996" y="2148105"/>
                <a:ext cx="117720" cy="173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7C449C7-502B-41AB-94B0-E03374EE7C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57996" y="2139105"/>
                  <a:ext cx="135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37A3F7-C380-4763-96DF-16D77FD69710}"/>
                    </a:ext>
                  </a:extLst>
                </p14:cNvPr>
                <p14:cNvContentPartPr/>
                <p14:nvPr/>
              </p14:nvContentPartPr>
              <p14:xfrm>
                <a:off x="6080036" y="2394345"/>
                <a:ext cx="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37A3F7-C380-4763-96DF-16D77FD6971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71036" y="23853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1B2E7F4-1780-4BA5-B1D1-0812D7B15F13}"/>
                    </a:ext>
                  </a:extLst>
                </p14:cNvPr>
                <p14:cNvContentPartPr/>
                <p14:nvPr/>
              </p14:nvContentPartPr>
              <p14:xfrm>
                <a:off x="6185516" y="2235225"/>
                <a:ext cx="113040" cy="214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1B2E7F4-1780-4BA5-B1D1-0812D7B15F1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76516" y="2226585"/>
                  <a:ext cx="130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955342E-75E9-4F47-9CB1-44AA2738F748}"/>
                    </a:ext>
                  </a:extLst>
                </p14:cNvPr>
                <p14:cNvContentPartPr/>
                <p14:nvPr/>
              </p14:nvContentPartPr>
              <p14:xfrm>
                <a:off x="6174356" y="2347185"/>
                <a:ext cx="149040" cy="28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955342E-75E9-4F47-9CB1-44AA2738F7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65716" y="2338545"/>
                  <a:ext cx="166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6AF45D-08A7-4F22-A1E6-CB04F0870416}"/>
                    </a:ext>
                  </a:extLst>
                </p14:cNvPr>
                <p14:cNvContentPartPr/>
                <p14:nvPr/>
              </p14:nvContentPartPr>
              <p14:xfrm>
                <a:off x="6382076" y="2288505"/>
                <a:ext cx="112680" cy="163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6AF45D-08A7-4F22-A1E6-CB04F087041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73076" y="2279505"/>
                  <a:ext cx="13032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DFC1D57-0DF3-403A-BED8-7E8001EEAB6A}"/>
                  </a:ext>
                </a:extLst>
              </p14:cNvPr>
              <p14:cNvContentPartPr/>
              <p14:nvPr/>
            </p14:nvContentPartPr>
            <p14:xfrm>
              <a:off x="178916" y="2295705"/>
              <a:ext cx="38160" cy="594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DFC1D57-0DF3-403A-BED8-7E8001EEAB6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69916" y="2286705"/>
                <a:ext cx="558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C757DDB-4940-4B4E-900C-4FB24289ACF9}"/>
                  </a:ext>
                </a:extLst>
              </p14:cNvPr>
              <p14:cNvContentPartPr/>
              <p14:nvPr/>
            </p14:nvContentPartPr>
            <p14:xfrm>
              <a:off x="327236" y="2248545"/>
              <a:ext cx="45720" cy="320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C757DDB-4940-4B4E-900C-4FB24289ACF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8236" y="2239545"/>
                <a:ext cx="633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8BF97F6-6F23-4834-8A92-1E37232B3DEC}"/>
                  </a:ext>
                </a:extLst>
              </p14:cNvPr>
              <p14:cNvContentPartPr/>
              <p14:nvPr/>
            </p14:nvContentPartPr>
            <p14:xfrm>
              <a:off x="339116" y="2394345"/>
              <a:ext cx="46080" cy="417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8BF97F6-6F23-4834-8A92-1E37232B3DE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0476" y="2385345"/>
                <a:ext cx="637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ED89338-A290-44F1-945E-825DA5F53042}"/>
                  </a:ext>
                </a:extLst>
              </p14:cNvPr>
              <p14:cNvContentPartPr/>
              <p14:nvPr/>
            </p14:nvContentPartPr>
            <p14:xfrm>
              <a:off x="527756" y="2144865"/>
              <a:ext cx="243360" cy="2005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ED89338-A290-44F1-945E-825DA5F5304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18756" y="2135865"/>
                <a:ext cx="2610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ADF0DA3-BC43-47C2-90DD-0F5B34D6718D}"/>
                  </a:ext>
                </a:extLst>
              </p14:cNvPr>
              <p14:cNvContentPartPr/>
              <p14:nvPr/>
            </p14:nvContentPartPr>
            <p14:xfrm>
              <a:off x="923396" y="2092665"/>
              <a:ext cx="39600" cy="1180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ADF0DA3-BC43-47C2-90DD-0F5B34D6718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14756" y="2084025"/>
                <a:ext cx="572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4D9DA87-F0A8-4417-BD7E-E29D20BC4CA5}"/>
                  </a:ext>
                </a:extLst>
              </p14:cNvPr>
              <p14:cNvContentPartPr/>
              <p14:nvPr/>
            </p14:nvContentPartPr>
            <p14:xfrm>
              <a:off x="902876" y="1998345"/>
              <a:ext cx="142560" cy="2188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4D9DA87-F0A8-4417-BD7E-E29D20BC4CA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93876" y="1989705"/>
                <a:ext cx="1602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7DBCAD3-E2FB-4421-A9B0-A695F4540932}"/>
                  </a:ext>
                </a:extLst>
              </p14:cNvPr>
              <p14:cNvContentPartPr/>
              <p14:nvPr/>
            </p14:nvContentPartPr>
            <p14:xfrm>
              <a:off x="1157396" y="2027145"/>
              <a:ext cx="138960" cy="1054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7DBCAD3-E2FB-4421-A9B0-A695F454093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48396" y="2018505"/>
                <a:ext cx="156600" cy="12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8C815D89-E6EA-4263-BC6D-D6363F600823}"/>
              </a:ext>
            </a:extLst>
          </p:cNvPr>
          <p:cNvGrpSpPr/>
          <p:nvPr/>
        </p:nvGrpSpPr>
        <p:grpSpPr>
          <a:xfrm>
            <a:off x="224996" y="2452305"/>
            <a:ext cx="1507680" cy="929880"/>
            <a:chOff x="224996" y="2452305"/>
            <a:chExt cx="1507680" cy="92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DCEB44B-BF27-4B45-8BAF-33B9FF6CE34E}"/>
                    </a:ext>
                  </a:extLst>
                </p14:cNvPr>
                <p14:cNvContentPartPr/>
                <p14:nvPr/>
              </p14:nvContentPartPr>
              <p14:xfrm>
                <a:off x="235436" y="2745345"/>
                <a:ext cx="143640" cy="163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DCEB44B-BF27-4B45-8BAF-33B9FF6CE34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6796" y="2736345"/>
                  <a:ext cx="161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832081-DA54-4CD4-84B0-9D55AD651F7C}"/>
                    </a:ext>
                  </a:extLst>
                </p14:cNvPr>
                <p14:cNvContentPartPr/>
                <p14:nvPr/>
              </p14:nvContentPartPr>
              <p14:xfrm>
                <a:off x="453956" y="2715105"/>
                <a:ext cx="64800" cy="166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832081-DA54-4CD4-84B0-9D55AD651F7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4956" y="2706105"/>
                  <a:ext cx="824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06A4792-AF04-4F6E-955B-C53D6AA4B14F}"/>
                    </a:ext>
                  </a:extLst>
                </p14:cNvPr>
                <p14:cNvContentPartPr/>
                <p14:nvPr/>
              </p14:nvContentPartPr>
              <p14:xfrm>
                <a:off x="433796" y="2743185"/>
                <a:ext cx="117360" cy="124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06A4792-AF04-4F6E-955B-C53D6AA4B14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4796" y="2734185"/>
                  <a:ext cx="135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9D5462F-2965-4E9A-82CA-5E44AA97AE3C}"/>
                    </a:ext>
                  </a:extLst>
                </p14:cNvPr>
                <p14:cNvContentPartPr/>
                <p14:nvPr/>
              </p14:nvContentPartPr>
              <p14:xfrm>
                <a:off x="565556" y="2686305"/>
                <a:ext cx="48960" cy="189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9D5462F-2965-4E9A-82CA-5E44AA97AE3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6556" y="2677665"/>
                  <a:ext cx="66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DEFB279-0CEA-4DF0-8AC5-46AEE7B7D4BD}"/>
                    </a:ext>
                  </a:extLst>
                </p14:cNvPr>
                <p14:cNvContentPartPr/>
                <p14:nvPr/>
              </p14:nvContentPartPr>
              <p14:xfrm>
                <a:off x="659156" y="2611065"/>
                <a:ext cx="85680" cy="304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DEFB279-0CEA-4DF0-8AC5-46AEE7B7D4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0516" y="2602425"/>
                  <a:ext cx="1033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5D64805-300D-4FB8-AB5A-F8540EE3EFB6}"/>
                    </a:ext>
                  </a:extLst>
                </p14:cNvPr>
                <p14:cNvContentPartPr/>
                <p14:nvPr/>
              </p14:nvContentPartPr>
              <p14:xfrm>
                <a:off x="224996" y="2601705"/>
                <a:ext cx="134280" cy="375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5D64805-300D-4FB8-AB5A-F8540EE3EFB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5996" y="2593065"/>
                  <a:ext cx="1519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6F5B7E4-219B-4AC7-AB8E-E178CA3B1BEC}"/>
                    </a:ext>
                  </a:extLst>
                </p14:cNvPr>
                <p14:cNvContentPartPr/>
                <p14:nvPr/>
              </p14:nvContentPartPr>
              <p14:xfrm>
                <a:off x="819716" y="2640585"/>
                <a:ext cx="93960" cy="107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6F5B7E4-219B-4AC7-AB8E-E178CA3B1BE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1076" y="2631585"/>
                  <a:ext cx="111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DBB90CE-A5A8-49FA-A046-53497A9D89B2}"/>
                    </a:ext>
                  </a:extLst>
                </p14:cNvPr>
                <p14:cNvContentPartPr/>
                <p14:nvPr/>
              </p14:nvContentPartPr>
              <p14:xfrm>
                <a:off x="961556" y="2452305"/>
                <a:ext cx="474480" cy="256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DBB90CE-A5A8-49FA-A046-53497A9D89B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2556" y="2443665"/>
                  <a:ext cx="4921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97A16F9-4E4C-4EC8-9980-79CA63F829A4}"/>
                    </a:ext>
                  </a:extLst>
                </p14:cNvPr>
                <p14:cNvContentPartPr/>
                <p14:nvPr/>
              </p14:nvContentPartPr>
              <p14:xfrm>
                <a:off x="258836" y="3219465"/>
                <a:ext cx="33480" cy="32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97A16F9-4E4C-4EC8-9980-79CA63F829A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0196" y="3210465"/>
                  <a:ext cx="511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5E40F83-AAF8-4B07-9F68-9F62A38D2844}"/>
                    </a:ext>
                  </a:extLst>
                </p14:cNvPr>
                <p14:cNvContentPartPr/>
                <p14:nvPr/>
              </p14:nvContentPartPr>
              <p14:xfrm>
                <a:off x="228956" y="3318105"/>
                <a:ext cx="28800" cy="64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5E40F83-AAF8-4B07-9F68-9F62A38D284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0316" y="3309105"/>
                  <a:ext cx="46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A9D7F21-625D-4276-895F-8DAE2F0B5E7E}"/>
                    </a:ext>
                  </a:extLst>
                </p14:cNvPr>
                <p14:cNvContentPartPr/>
                <p14:nvPr/>
              </p14:nvContentPartPr>
              <p14:xfrm>
                <a:off x="357836" y="3307305"/>
                <a:ext cx="28080" cy="34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A9D7F21-625D-4276-895F-8DAE2F0B5E7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9196" y="3298665"/>
                  <a:ext cx="45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29E8876-0836-4CE0-8702-3524E4EC34FD}"/>
                    </a:ext>
                  </a:extLst>
                </p14:cNvPr>
                <p14:cNvContentPartPr/>
                <p14:nvPr/>
              </p14:nvContentPartPr>
              <p14:xfrm>
                <a:off x="537116" y="3130185"/>
                <a:ext cx="184320" cy="188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29E8876-0836-4CE0-8702-3524E4EC34F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8116" y="3121185"/>
                  <a:ext cx="201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BBD8D5F-058F-4072-9309-66C40E24EAD3}"/>
                    </a:ext>
                  </a:extLst>
                </p14:cNvPr>
                <p14:cNvContentPartPr/>
                <p14:nvPr/>
              </p14:nvContentPartPr>
              <p14:xfrm>
                <a:off x="706676" y="3029025"/>
                <a:ext cx="105120" cy="159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BBD8D5F-058F-4072-9309-66C40E24EAD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8036" y="3020025"/>
                  <a:ext cx="122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956A05D-77D6-45F2-A30C-6CC8077442AB}"/>
                    </a:ext>
                  </a:extLst>
                </p14:cNvPr>
                <p14:cNvContentPartPr/>
                <p14:nvPr/>
              </p14:nvContentPartPr>
              <p14:xfrm>
                <a:off x="848156" y="3094545"/>
                <a:ext cx="165240" cy="139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956A05D-77D6-45F2-A30C-6CC8077442A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9516" y="3085545"/>
                  <a:ext cx="182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1D8FA3A-ED68-4E0F-AB2E-62B72A19364F}"/>
                    </a:ext>
                  </a:extLst>
                </p14:cNvPr>
                <p14:cNvContentPartPr/>
                <p14:nvPr/>
              </p14:nvContentPartPr>
              <p14:xfrm>
                <a:off x="1074596" y="3016425"/>
                <a:ext cx="93240" cy="9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1D8FA3A-ED68-4E0F-AB2E-62B72A19364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5596" y="3007785"/>
                  <a:ext cx="110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E021306-E6E5-4C65-ADCC-EDFFB13C64DA}"/>
                    </a:ext>
                  </a:extLst>
                </p14:cNvPr>
                <p14:cNvContentPartPr/>
                <p14:nvPr/>
              </p14:nvContentPartPr>
              <p14:xfrm>
                <a:off x="1083956" y="3076905"/>
                <a:ext cx="106200" cy="15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E021306-E6E5-4C65-ADCC-EDFFB13C64D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74956" y="3067905"/>
                  <a:ext cx="123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5A22A7E-EA7E-4477-985D-D08F75FC3B8B}"/>
                    </a:ext>
                  </a:extLst>
                </p14:cNvPr>
                <p14:cNvContentPartPr/>
                <p14:nvPr/>
              </p14:nvContentPartPr>
              <p14:xfrm>
                <a:off x="1272236" y="2893665"/>
                <a:ext cx="159120" cy="159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5A22A7E-EA7E-4477-985D-D08F75FC3B8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63596" y="2884665"/>
                  <a:ext cx="176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C2EE67C-B728-4FDB-B84B-B17B191AD5E0}"/>
                    </a:ext>
                  </a:extLst>
                </p14:cNvPr>
                <p14:cNvContentPartPr/>
                <p14:nvPr/>
              </p14:nvContentPartPr>
              <p14:xfrm>
                <a:off x="1461236" y="2763345"/>
                <a:ext cx="123120" cy="131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C2EE67C-B728-4FDB-B84B-B17B191AD5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52236" y="2754345"/>
                  <a:ext cx="140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AAD65E2-7FAF-48A8-BEDE-0A98E6C98A8E}"/>
                    </a:ext>
                  </a:extLst>
                </p14:cNvPr>
                <p14:cNvContentPartPr/>
                <p14:nvPr/>
              </p14:nvContentPartPr>
              <p14:xfrm>
                <a:off x="1724756" y="2865585"/>
                <a:ext cx="7920" cy="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AAD65E2-7FAF-48A8-BEDE-0A98E6C98A8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16116" y="2856585"/>
                  <a:ext cx="255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A92C85E-2F4E-40A6-9817-4B92A17BCE4D}"/>
                  </a:ext>
                </a:extLst>
              </p14:cNvPr>
              <p14:cNvContentPartPr/>
              <p14:nvPr/>
            </p14:nvContentPartPr>
            <p14:xfrm>
              <a:off x="2016356" y="3969705"/>
              <a:ext cx="1673640" cy="846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A92C85E-2F4E-40A6-9817-4B92A17BCE4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962716" y="3862065"/>
                <a:ext cx="17812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47D569A-10BB-4655-A0C4-2CEC79D3E893}"/>
                  </a:ext>
                </a:extLst>
              </p14:cNvPr>
              <p14:cNvContentPartPr/>
              <p14:nvPr/>
            </p14:nvContentPartPr>
            <p14:xfrm>
              <a:off x="6240236" y="4637865"/>
              <a:ext cx="125280" cy="75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47D569A-10BB-4655-A0C4-2CEC79D3E89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231596" y="4629225"/>
                <a:ext cx="1429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9FCA8C9-5423-4EE5-ABE9-F9B1227401CD}"/>
                  </a:ext>
                </a:extLst>
              </p14:cNvPr>
              <p14:cNvContentPartPr/>
              <p14:nvPr/>
            </p14:nvContentPartPr>
            <p14:xfrm>
              <a:off x="2023916" y="4892025"/>
              <a:ext cx="1923120" cy="673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9FCA8C9-5423-4EE5-ABE9-F9B1227401C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970276" y="4784025"/>
                <a:ext cx="20307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2ECFCAF-A362-4621-AD3E-14F801B2A731}"/>
                  </a:ext>
                </a:extLst>
              </p14:cNvPr>
              <p14:cNvContentPartPr/>
              <p14:nvPr/>
            </p14:nvContentPartPr>
            <p14:xfrm>
              <a:off x="4223156" y="4882305"/>
              <a:ext cx="3291120" cy="968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2ECFCAF-A362-4621-AD3E-14F801B2A73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169516" y="4774305"/>
                <a:ext cx="3398760" cy="31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574F4D3-B94D-4E1E-9634-8D9F1C22F0FA}"/>
              </a:ext>
            </a:extLst>
          </p:cNvPr>
          <p:cNvGrpSpPr/>
          <p:nvPr/>
        </p:nvGrpSpPr>
        <p:grpSpPr>
          <a:xfrm>
            <a:off x="103316" y="4213425"/>
            <a:ext cx="1971000" cy="2025000"/>
            <a:chOff x="103316" y="4213425"/>
            <a:chExt cx="1971000" cy="202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2DC0EBC-B415-4CD4-AC3F-E2B77D43F9FB}"/>
                    </a:ext>
                  </a:extLst>
                </p14:cNvPr>
                <p14:cNvContentPartPr/>
                <p14:nvPr/>
              </p14:nvContentPartPr>
              <p14:xfrm>
                <a:off x="197636" y="4523385"/>
                <a:ext cx="18000" cy="181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2DC0EBC-B415-4CD4-AC3F-E2B77D43F9F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88636" y="4514385"/>
                  <a:ext cx="35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DA74AF9-EB69-4C34-8228-EC9F7CA84C63}"/>
                    </a:ext>
                  </a:extLst>
                </p14:cNvPr>
                <p14:cNvContentPartPr/>
                <p14:nvPr/>
              </p14:nvContentPartPr>
              <p14:xfrm>
                <a:off x="103316" y="4504305"/>
                <a:ext cx="138960" cy="58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DA74AF9-EB69-4C34-8228-EC9F7CA84C6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316" y="4495665"/>
                  <a:ext cx="156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2D9F2C2-22A9-4940-870B-EA83FC7E4FEF}"/>
                    </a:ext>
                  </a:extLst>
                </p14:cNvPr>
                <p14:cNvContentPartPr/>
                <p14:nvPr/>
              </p14:nvContentPartPr>
              <p14:xfrm>
                <a:off x="122396" y="4673145"/>
                <a:ext cx="164520" cy="68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2D9F2C2-22A9-4940-870B-EA83FC7E4FE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3396" y="4664145"/>
                  <a:ext cx="182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2DE7BB0-DEC0-4F34-856C-49C093B0FEA4}"/>
                    </a:ext>
                  </a:extLst>
                </p14:cNvPr>
                <p14:cNvContentPartPr/>
                <p14:nvPr/>
              </p14:nvContentPartPr>
              <p14:xfrm>
                <a:off x="288356" y="4591425"/>
                <a:ext cx="113040" cy="86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2DE7BB0-DEC0-4F34-856C-49C093B0FEA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79356" y="4582425"/>
                  <a:ext cx="130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93C5F6F-4CA0-4771-A0FF-2B70EADBB77E}"/>
                    </a:ext>
                  </a:extLst>
                </p14:cNvPr>
                <p14:cNvContentPartPr/>
                <p14:nvPr/>
              </p14:nvContentPartPr>
              <p14:xfrm>
                <a:off x="498956" y="4508625"/>
                <a:ext cx="110520" cy="121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93C5F6F-4CA0-4771-A0FF-2B70EADBB77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0316" y="4499625"/>
                  <a:ext cx="128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E20E2BA-106E-45E3-A27F-6878E23E8DDE}"/>
                    </a:ext>
                  </a:extLst>
                </p14:cNvPr>
                <p14:cNvContentPartPr/>
                <p14:nvPr/>
              </p14:nvContentPartPr>
              <p14:xfrm>
                <a:off x="687956" y="4476225"/>
                <a:ext cx="63000" cy="84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E20E2BA-106E-45E3-A27F-6878E23E8DD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9316" y="4467585"/>
                  <a:ext cx="80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ACCF032-6FC0-4A4E-A0C4-C8331F4D1B3B}"/>
                    </a:ext>
                  </a:extLst>
                </p14:cNvPr>
                <p14:cNvContentPartPr/>
                <p14:nvPr/>
              </p14:nvContentPartPr>
              <p14:xfrm>
                <a:off x="782276" y="4345905"/>
                <a:ext cx="252720" cy="200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ACCF032-6FC0-4A4E-A0C4-C8331F4D1B3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3636" y="4337265"/>
                  <a:ext cx="270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371C67F-209D-404D-938C-1CA2715521BD}"/>
                    </a:ext>
                  </a:extLst>
                </p14:cNvPr>
                <p14:cNvContentPartPr/>
                <p14:nvPr/>
              </p14:nvContentPartPr>
              <p14:xfrm>
                <a:off x="1096556" y="4254465"/>
                <a:ext cx="656640" cy="440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371C67F-209D-404D-938C-1CA2715521B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87916" y="4245465"/>
                  <a:ext cx="67428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5E5F6AC-B4F0-46F8-BE07-BA3E62F7D6F2}"/>
                    </a:ext>
                  </a:extLst>
                </p14:cNvPr>
                <p14:cNvContentPartPr/>
                <p14:nvPr/>
              </p14:nvContentPartPr>
              <p14:xfrm>
                <a:off x="1800356" y="4314945"/>
                <a:ext cx="23040" cy="82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5E5F6AC-B4F0-46F8-BE07-BA3E62F7D6F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791716" y="4305945"/>
                  <a:ext cx="40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DA6519E-F67B-4E92-9F6E-F53AB2C7BB46}"/>
                    </a:ext>
                  </a:extLst>
                </p14:cNvPr>
                <p14:cNvContentPartPr/>
                <p14:nvPr/>
              </p14:nvContentPartPr>
              <p14:xfrm>
                <a:off x="1809716" y="4213425"/>
                <a:ext cx="204480" cy="1522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DA6519E-F67B-4E92-9F6E-F53AB2C7BB4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801076" y="4204785"/>
                  <a:ext cx="222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2B1CE77-33C5-40C7-9C92-9CFDF9FEC85B}"/>
                    </a:ext>
                  </a:extLst>
                </p14:cNvPr>
                <p14:cNvContentPartPr/>
                <p14:nvPr/>
              </p14:nvContentPartPr>
              <p14:xfrm>
                <a:off x="162356" y="4815705"/>
                <a:ext cx="560880" cy="2437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2B1CE77-33C5-40C7-9C92-9CFDF9FEC85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3356" y="4807065"/>
                  <a:ext cx="5785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A264CFB-2554-488E-8F08-73A5B4B81554}"/>
                    </a:ext>
                  </a:extLst>
                </p14:cNvPr>
                <p14:cNvContentPartPr/>
                <p14:nvPr/>
              </p14:nvContentPartPr>
              <p14:xfrm>
                <a:off x="669236" y="4741185"/>
                <a:ext cx="29520" cy="54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A264CFB-2554-488E-8F08-73A5B4B8155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60596" y="4732545"/>
                  <a:ext cx="47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265C122-C93C-4533-8ECF-5BE217E9FCB9}"/>
                    </a:ext>
                  </a:extLst>
                </p14:cNvPr>
                <p14:cNvContentPartPr/>
                <p14:nvPr/>
              </p14:nvContentPartPr>
              <p14:xfrm>
                <a:off x="763196" y="4788705"/>
                <a:ext cx="132480" cy="150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265C122-C93C-4533-8ECF-5BE217E9FCB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4556" y="4779705"/>
                  <a:ext cx="150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D1963FC-91F9-43D3-94AA-4AF8D84EB834}"/>
                    </a:ext>
                  </a:extLst>
                </p14:cNvPr>
                <p14:cNvContentPartPr/>
                <p14:nvPr/>
              </p14:nvContentPartPr>
              <p14:xfrm>
                <a:off x="961556" y="4843425"/>
                <a:ext cx="18000" cy="99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D1963FC-91F9-43D3-94AA-4AF8D84EB83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2916" y="4834785"/>
                  <a:ext cx="35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25A4060-F5CF-4ABB-96B5-8935C3277A95}"/>
                    </a:ext>
                  </a:extLst>
                </p14:cNvPr>
                <p14:cNvContentPartPr/>
                <p14:nvPr/>
              </p14:nvContentPartPr>
              <p14:xfrm>
                <a:off x="165956" y="5351385"/>
                <a:ext cx="76680" cy="95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25A4060-F5CF-4ABB-96B5-8935C3277A9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6956" y="5342745"/>
                  <a:ext cx="94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9B2D03D-8E74-474F-9D3E-F0210EE6ED66}"/>
                    </a:ext>
                  </a:extLst>
                </p14:cNvPr>
                <p14:cNvContentPartPr/>
                <p14:nvPr/>
              </p14:nvContentPartPr>
              <p14:xfrm>
                <a:off x="282236" y="5181465"/>
                <a:ext cx="465480" cy="219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9B2D03D-8E74-474F-9D3E-F0210EE6ED6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3236" y="5172465"/>
                  <a:ext cx="483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80D50BD-3F70-4320-8824-655434BEDA9F}"/>
                    </a:ext>
                  </a:extLst>
                </p14:cNvPr>
                <p14:cNvContentPartPr/>
                <p14:nvPr/>
              </p14:nvContentPartPr>
              <p14:xfrm>
                <a:off x="798836" y="5158065"/>
                <a:ext cx="148320" cy="55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80D50BD-3F70-4320-8824-655434BEDA9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0196" y="5149065"/>
                  <a:ext cx="165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561B17E-DF3C-4F9D-9642-2958AB0A27E2}"/>
                    </a:ext>
                  </a:extLst>
                </p14:cNvPr>
                <p14:cNvContentPartPr/>
                <p14:nvPr/>
              </p14:nvContentPartPr>
              <p14:xfrm>
                <a:off x="813596" y="5223225"/>
                <a:ext cx="128160" cy="48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561B17E-DF3C-4F9D-9642-2958AB0A27E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4956" y="5214585"/>
                  <a:ext cx="145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4F25B4F-8957-46DD-B04B-4D9D8F1CEB6D}"/>
                    </a:ext>
                  </a:extLst>
                </p14:cNvPr>
                <p14:cNvContentPartPr/>
                <p14:nvPr/>
              </p14:nvContentPartPr>
              <p14:xfrm>
                <a:off x="1046156" y="5061945"/>
                <a:ext cx="34920" cy="213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4F25B4F-8957-46DD-B04B-4D9D8F1CEB6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37156" y="5053305"/>
                  <a:ext cx="52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847EDDA-39F6-48D2-A095-3C6A1F90EAD6}"/>
                    </a:ext>
                  </a:extLst>
                </p14:cNvPr>
                <p14:cNvContentPartPr/>
                <p14:nvPr/>
              </p14:nvContentPartPr>
              <p14:xfrm>
                <a:off x="1093316" y="5032425"/>
                <a:ext cx="55800" cy="206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847EDDA-39F6-48D2-A095-3C6A1F90EAD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84316" y="5023425"/>
                  <a:ext cx="73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EA91B7D-2652-423B-BE01-B03FF6544CE9}"/>
                    </a:ext>
                  </a:extLst>
                </p14:cNvPr>
                <p14:cNvContentPartPr/>
                <p14:nvPr/>
              </p14:nvContentPartPr>
              <p14:xfrm>
                <a:off x="1015916" y="5080665"/>
                <a:ext cx="142560" cy="57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EA91B7D-2652-423B-BE01-B03FF6544CE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06916" y="5071665"/>
                  <a:ext cx="1602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86D9C2A-56AE-4FA8-8A5B-43B9DC75D568}"/>
                    </a:ext>
                  </a:extLst>
                </p14:cNvPr>
                <p14:cNvContentPartPr/>
                <p14:nvPr/>
              </p14:nvContentPartPr>
              <p14:xfrm>
                <a:off x="1025276" y="5153745"/>
                <a:ext cx="160200" cy="82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86D9C2A-56AE-4FA8-8A5B-43B9DC75D56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16276" y="5145105"/>
                  <a:ext cx="177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656A063-D76F-4087-96B8-E85A7EC0D342}"/>
                    </a:ext>
                  </a:extLst>
                </p14:cNvPr>
                <p14:cNvContentPartPr/>
                <p14:nvPr/>
              </p14:nvContentPartPr>
              <p14:xfrm>
                <a:off x="207356" y="5635065"/>
                <a:ext cx="370800" cy="151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656A063-D76F-4087-96B8-E85A7EC0D34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98716" y="5626065"/>
                  <a:ext cx="388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4E685AD-6053-4B48-BB8F-CF9C7540C66C}"/>
                    </a:ext>
                  </a:extLst>
                </p14:cNvPr>
                <p14:cNvContentPartPr/>
                <p14:nvPr/>
              </p14:nvContentPartPr>
              <p14:xfrm>
                <a:off x="603356" y="5577105"/>
                <a:ext cx="128520" cy="106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4E685AD-6053-4B48-BB8F-CF9C7540C66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94716" y="5568105"/>
                  <a:ext cx="146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260C3A7-809A-45CF-B55F-B5A5DD9634EF}"/>
                    </a:ext>
                  </a:extLst>
                </p14:cNvPr>
                <p14:cNvContentPartPr/>
                <p14:nvPr/>
              </p14:nvContentPartPr>
              <p14:xfrm>
                <a:off x="659876" y="5585385"/>
                <a:ext cx="73800" cy="331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260C3A7-809A-45CF-B55F-B5A5DD9634E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1236" y="5576745"/>
                  <a:ext cx="91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868E104-60A8-435F-BE4A-9C15E9238DB5}"/>
                    </a:ext>
                  </a:extLst>
                </p14:cNvPr>
                <p14:cNvContentPartPr/>
                <p14:nvPr/>
              </p14:nvContentPartPr>
              <p14:xfrm>
                <a:off x="752756" y="5489265"/>
                <a:ext cx="257400" cy="127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868E104-60A8-435F-BE4A-9C15E9238DB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44116" y="5480265"/>
                  <a:ext cx="275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9EB8875-FFC0-43F2-874C-7315E8208C6B}"/>
                    </a:ext>
                  </a:extLst>
                </p14:cNvPr>
                <p14:cNvContentPartPr/>
                <p14:nvPr/>
              </p14:nvContentPartPr>
              <p14:xfrm>
                <a:off x="1095836" y="5439585"/>
                <a:ext cx="155880" cy="95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9EB8875-FFC0-43F2-874C-7315E8208C6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86836" y="5430585"/>
                  <a:ext cx="173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99F7C1-6BC1-4D7C-A67A-0538C6A5400E}"/>
                    </a:ext>
                  </a:extLst>
                </p14:cNvPr>
                <p14:cNvContentPartPr/>
                <p14:nvPr/>
              </p14:nvContentPartPr>
              <p14:xfrm>
                <a:off x="1194836" y="5373345"/>
                <a:ext cx="14760" cy="597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99F7C1-6BC1-4D7C-A67A-0538C6A5400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86196" y="5364345"/>
                  <a:ext cx="32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1D76006-2863-47C4-86B4-1BFCDDB9B638}"/>
                    </a:ext>
                  </a:extLst>
                </p14:cNvPr>
                <p14:cNvContentPartPr/>
                <p14:nvPr/>
              </p14:nvContentPartPr>
              <p14:xfrm>
                <a:off x="1286636" y="5415105"/>
                <a:ext cx="174600" cy="347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1D76006-2863-47C4-86B4-1BFCDDB9B63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77996" y="5406105"/>
                  <a:ext cx="1922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E8AD861-E3C1-42A6-869A-FB252611D0EA}"/>
                    </a:ext>
                  </a:extLst>
                </p14:cNvPr>
                <p14:cNvContentPartPr/>
                <p14:nvPr/>
              </p14:nvContentPartPr>
              <p14:xfrm>
                <a:off x="1366556" y="5416545"/>
                <a:ext cx="205560" cy="986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E8AD861-E3C1-42A6-869A-FB252611D0E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57916" y="5407905"/>
                  <a:ext cx="223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088D559-9043-4425-A41B-932287BE43EC}"/>
                    </a:ext>
                  </a:extLst>
                </p14:cNvPr>
                <p14:cNvContentPartPr/>
                <p14:nvPr/>
              </p14:nvContentPartPr>
              <p14:xfrm>
                <a:off x="1578956" y="5380905"/>
                <a:ext cx="73080" cy="66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088D559-9043-4425-A41B-932287BE43E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69956" y="5371905"/>
                  <a:ext cx="90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772D52B-EA51-4E02-A524-99ABC49D8E75}"/>
                    </a:ext>
                  </a:extLst>
                </p14:cNvPr>
                <p14:cNvContentPartPr/>
                <p14:nvPr/>
              </p14:nvContentPartPr>
              <p14:xfrm>
                <a:off x="1658156" y="5298105"/>
                <a:ext cx="340200" cy="148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772D52B-EA51-4E02-A524-99ABC49D8E7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49516" y="5289465"/>
                  <a:ext cx="357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AD2874F-7289-4A0A-946D-8511DE8188C6}"/>
                    </a:ext>
                  </a:extLst>
                </p14:cNvPr>
                <p14:cNvContentPartPr/>
                <p14:nvPr/>
              </p14:nvContentPartPr>
              <p14:xfrm>
                <a:off x="2064236" y="5363625"/>
                <a:ext cx="360" cy="15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AD2874F-7289-4A0A-946D-8511DE8188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55236" y="5354625"/>
                  <a:ext cx="18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8E4F34F-A784-4D4B-969A-D54917111C6C}"/>
                    </a:ext>
                  </a:extLst>
                </p14:cNvPr>
                <p14:cNvContentPartPr/>
                <p14:nvPr/>
              </p14:nvContentPartPr>
              <p14:xfrm>
                <a:off x="182516" y="5938905"/>
                <a:ext cx="61560" cy="299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8E4F34F-A784-4D4B-969A-D54917111C6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3516" y="5930265"/>
                  <a:ext cx="792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35C61EE-1942-43D9-A9A8-6105D49329E7}"/>
                    </a:ext>
                  </a:extLst>
                </p14:cNvPr>
                <p14:cNvContentPartPr/>
                <p14:nvPr/>
              </p14:nvContentPartPr>
              <p14:xfrm>
                <a:off x="310676" y="6004425"/>
                <a:ext cx="225360" cy="135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35C61EE-1942-43D9-A9A8-6105D49329E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2036" y="5995785"/>
                  <a:ext cx="243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0F4FFC6-DACF-4CAB-AAC4-FF3858E2240B}"/>
                    </a:ext>
                  </a:extLst>
                </p14:cNvPr>
                <p14:cNvContentPartPr/>
                <p14:nvPr/>
              </p14:nvContentPartPr>
              <p14:xfrm>
                <a:off x="545756" y="5941425"/>
                <a:ext cx="302760" cy="246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0F4FFC6-DACF-4CAB-AAC4-FF3858E2240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6756" y="5932425"/>
                  <a:ext cx="320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D0BEE18-F18C-44E0-BC18-ACBB1D012512}"/>
                    </a:ext>
                  </a:extLst>
                </p14:cNvPr>
                <p14:cNvContentPartPr/>
                <p14:nvPr/>
              </p14:nvContentPartPr>
              <p14:xfrm>
                <a:off x="911516" y="5825865"/>
                <a:ext cx="79920" cy="176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D0BEE18-F18C-44E0-BC18-ACBB1D01251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02516" y="5816865"/>
                  <a:ext cx="97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DEFABE8-ABA6-45DE-B150-735B80FDE511}"/>
                    </a:ext>
                  </a:extLst>
                </p14:cNvPr>
                <p14:cNvContentPartPr/>
                <p14:nvPr/>
              </p14:nvContentPartPr>
              <p14:xfrm>
                <a:off x="1017716" y="5873025"/>
                <a:ext cx="93600" cy="78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DEFABE8-ABA6-45DE-B150-735B80FDE51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08716" y="5864025"/>
                  <a:ext cx="111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9ADE3BC-A543-4DFE-A176-388A144C00AF}"/>
                    </a:ext>
                  </a:extLst>
                </p14:cNvPr>
                <p14:cNvContentPartPr/>
                <p14:nvPr/>
              </p14:nvContentPartPr>
              <p14:xfrm>
                <a:off x="1140476" y="5858625"/>
                <a:ext cx="46440" cy="83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9ADE3BC-A543-4DFE-A176-388A144C00A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31476" y="5849625"/>
                  <a:ext cx="64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31AA9F6-C373-4E4D-980C-4322404D6EE9}"/>
                    </a:ext>
                  </a:extLst>
                </p14:cNvPr>
                <p14:cNvContentPartPr/>
                <p14:nvPr/>
              </p14:nvContentPartPr>
              <p14:xfrm>
                <a:off x="1140476" y="5794905"/>
                <a:ext cx="333360" cy="3351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31AA9F6-C373-4E4D-980C-4322404D6EE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31476" y="5786265"/>
                  <a:ext cx="3510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4244DF6-5F3E-41D6-8683-89BE531CCD2A}"/>
                    </a:ext>
                  </a:extLst>
                </p14:cNvPr>
                <p14:cNvContentPartPr/>
                <p14:nvPr/>
              </p14:nvContentPartPr>
              <p14:xfrm>
                <a:off x="1357196" y="5795265"/>
                <a:ext cx="75240" cy="87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4244DF6-5F3E-41D6-8683-89BE531CCD2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48556" y="5786265"/>
                  <a:ext cx="928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0A89154-39E3-4E23-927E-AA8A216ED7F3}"/>
                    </a:ext>
                  </a:extLst>
                </p14:cNvPr>
                <p14:cNvContentPartPr/>
                <p14:nvPr/>
              </p14:nvContentPartPr>
              <p14:xfrm>
                <a:off x="1431716" y="5594025"/>
                <a:ext cx="472680" cy="250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0A89154-39E3-4E23-927E-AA8A216ED7F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22716" y="5585385"/>
                  <a:ext cx="4903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3733320-3B3A-4C91-97CF-7A603BF14AFF}"/>
                    </a:ext>
                  </a:extLst>
                </p14:cNvPr>
                <p14:cNvContentPartPr/>
                <p14:nvPr/>
              </p14:nvContentPartPr>
              <p14:xfrm>
                <a:off x="1888556" y="5570985"/>
                <a:ext cx="95760" cy="3344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3733320-3B3A-4C91-97CF-7A603BF14AF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79556" y="5562345"/>
                  <a:ext cx="1134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26C3A2-0BF1-464B-BFFB-E589D11BDA35}"/>
                    </a:ext>
                  </a:extLst>
                </p14:cNvPr>
                <p14:cNvContentPartPr/>
                <p14:nvPr/>
              </p14:nvContentPartPr>
              <p14:xfrm>
                <a:off x="2066396" y="5674665"/>
                <a:ext cx="7920" cy="26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26C3A2-0BF1-464B-BFFB-E589D11BDA3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057396" y="5666025"/>
                  <a:ext cx="25560" cy="4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0752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F29C94-D0C6-0CB0-F25B-3769749D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13" y="95193"/>
            <a:ext cx="8028644" cy="63371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9832B46-F27F-4943-B38A-7C661115274B}"/>
                  </a:ext>
                </a:extLst>
              </p14:cNvPr>
              <p14:cNvContentPartPr/>
              <p14:nvPr/>
            </p14:nvContentPartPr>
            <p14:xfrm>
              <a:off x="7432196" y="4806705"/>
              <a:ext cx="842760" cy="71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9832B46-F27F-4943-B38A-7C66111527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3196" y="4797705"/>
                <a:ext cx="860400" cy="8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003CD0E-310A-4C15-96C2-05C06475A90C}"/>
              </a:ext>
            </a:extLst>
          </p:cNvPr>
          <p:cNvGrpSpPr/>
          <p:nvPr/>
        </p:nvGrpSpPr>
        <p:grpSpPr>
          <a:xfrm>
            <a:off x="881636" y="4986345"/>
            <a:ext cx="2295360" cy="397080"/>
            <a:chOff x="881636" y="4986345"/>
            <a:chExt cx="2295360" cy="39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F521FA9-B22E-4D99-B7C2-A60B5882D465}"/>
                    </a:ext>
                  </a:extLst>
                </p14:cNvPr>
                <p14:cNvContentPartPr/>
                <p14:nvPr/>
              </p14:nvContentPartPr>
              <p14:xfrm>
                <a:off x="881636" y="4986345"/>
                <a:ext cx="438120" cy="28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F521FA9-B22E-4D99-B7C2-A60B5882D4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2636" y="4977705"/>
                  <a:ext cx="455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7310F6F-9846-44CC-AD52-59E4F224B0E9}"/>
                    </a:ext>
                  </a:extLst>
                </p14:cNvPr>
                <p14:cNvContentPartPr/>
                <p14:nvPr/>
              </p14:nvContentPartPr>
              <p14:xfrm>
                <a:off x="1067756" y="5023065"/>
                <a:ext cx="128160" cy="319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7310F6F-9846-44CC-AD52-59E4F224B0E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9116" y="5014425"/>
                  <a:ext cx="1458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E8688D5-1645-458D-925C-7C079385AFBE}"/>
                    </a:ext>
                  </a:extLst>
                </p14:cNvPr>
                <p14:cNvContentPartPr/>
                <p14:nvPr/>
              </p14:nvContentPartPr>
              <p14:xfrm>
                <a:off x="1328756" y="5171745"/>
                <a:ext cx="86400" cy="211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E8688D5-1645-458D-925C-7C079385AF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19756" y="5163105"/>
                  <a:ext cx="1040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0C1258B-6877-4687-AF47-F2568324BAAC}"/>
                    </a:ext>
                  </a:extLst>
                </p14:cNvPr>
                <p14:cNvContentPartPr/>
                <p14:nvPr/>
              </p14:nvContentPartPr>
              <p14:xfrm>
                <a:off x="1451876" y="5144745"/>
                <a:ext cx="394920" cy="204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0C1258B-6877-4687-AF47-F2568324BAA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42876" y="5136105"/>
                  <a:ext cx="412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C14B3A4-8B75-4BFB-AEE9-9D3CFAC5CD6F}"/>
                    </a:ext>
                  </a:extLst>
                </p14:cNvPr>
                <p14:cNvContentPartPr/>
                <p14:nvPr/>
              </p14:nvContentPartPr>
              <p14:xfrm>
                <a:off x="1922396" y="5174985"/>
                <a:ext cx="10080" cy="93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C14B3A4-8B75-4BFB-AEE9-9D3CFAC5CD6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13756" y="5166345"/>
                  <a:ext cx="27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F4E828E-7022-468F-9F3B-966F7F1A2358}"/>
                    </a:ext>
                  </a:extLst>
                </p14:cNvPr>
                <p14:cNvContentPartPr/>
                <p14:nvPr/>
              </p14:nvContentPartPr>
              <p14:xfrm>
                <a:off x="1941836" y="5080665"/>
                <a:ext cx="25920" cy="120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F4E828E-7022-468F-9F3B-966F7F1A235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32836" y="5072025"/>
                  <a:ext cx="43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751D59-ED87-4903-899E-7B871A44F983}"/>
                    </a:ext>
                  </a:extLst>
                </p14:cNvPr>
                <p14:cNvContentPartPr/>
                <p14:nvPr/>
              </p14:nvContentPartPr>
              <p14:xfrm>
                <a:off x="1988996" y="5204505"/>
                <a:ext cx="83520" cy="59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751D59-ED87-4903-899E-7B871A44F98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80356" y="5195505"/>
                  <a:ext cx="101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9039E55-3F4D-4F18-8CAB-948849F6FDF7}"/>
                    </a:ext>
                  </a:extLst>
                </p14:cNvPr>
                <p14:cNvContentPartPr/>
                <p14:nvPr/>
              </p14:nvContentPartPr>
              <p14:xfrm>
                <a:off x="2158196" y="5114865"/>
                <a:ext cx="434520" cy="150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9039E55-3F4D-4F18-8CAB-948849F6FDF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49196" y="5106225"/>
                  <a:ext cx="452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56CD866-B46D-4E41-B4D7-A9E7EC2C429A}"/>
                    </a:ext>
                  </a:extLst>
                </p14:cNvPr>
                <p14:cNvContentPartPr/>
                <p14:nvPr/>
              </p14:nvContentPartPr>
              <p14:xfrm>
                <a:off x="2652836" y="5121705"/>
                <a:ext cx="71640" cy="104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56CD866-B46D-4E41-B4D7-A9E7EC2C429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44196" y="5113065"/>
                  <a:ext cx="89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C6E045-70CD-4A7E-918A-56DD2970869B}"/>
                    </a:ext>
                  </a:extLst>
                </p14:cNvPr>
                <p14:cNvContentPartPr/>
                <p14:nvPr/>
              </p14:nvContentPartPr>
              <p14:xfrm>
                <a:off x="2724116" y="5052585"/>
                <a:ext cx="111600" cy="171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C6E045-70CD-4A7E-918A-56DD2970869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15476" y="5043945"/>
                  <a:ext cx="129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A82705-D1A7-4EB6-BEA7-394A70742F38}"/>
                    </a:ext>
                  </a:extLst>
                </p14:cNvPr>
                <p14:cNvContentPartPr/>
                <p14:nvPr/>
              </p14:nvContentPartPr>
              <p14:xfrm>
                <a:off x="2846516" y="5090385"/>
                <a:ext cx="360" cy="38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A82705-D1A7-4EB6-BEA7-394A70742F3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837876" y="5081745"/>
                  <a:ext cx="18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7320C26-7D2F-447C-9810-A9E610C32FD5}"/>
                    </a:ext>
                  </a:extLst>
                </p14:cNvPr>
                <p14:cNvContentPartPr/>
                <p14:nvPr/>
              </p14:nvContentPartPr>
              <p14:xfrm>
                <a:off x="2874596" y="5033505"/>
                <a:ext cx="183240" cy="200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7320C26-7D2F-447C-9810-A9E610C32FD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65956" y="5024505"/>
                  <a:ext cx="200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ECC9AE6-3588-4305-BD2E-018E8296F60B}"/>
                    </a:ext>
                  </a:extLst>
                </p14:cNvPr>
                <p14:cNvContentPartPr/>
                <p14:nvPr/>
              </p14:nvContentPartPr>
              <p14:xfrm>
                <a:off x="3176636" y="5167785"/>
                <a:ext cx="360" cy="7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ECC9AE6-3588-4305-BD2E-018E8296F60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67996" y="5158785"/>
                  <a:ext cx="1800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407D4A4-22D2-4E79-A92A-A0809B92E2CB}"/>
                  </a:ext>
                </a:extLst>
              </p14:cNvPr>
              <p14:cNvContentPartPr/>
              <p14:nvPr/>
            </p14:nvContentPartPr>
            <p14:xfrm>
              <a:off x="5411156" y="3135225"/>
              <a:ext cx="1800" cy="3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407D4A4-22D2-4E79-A92A-A0809B92E2C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402156" y="3126585"/>
                <a:ext cx="1944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6128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80FF4F-F61F-42ED-B6F4-A14DB7E5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10" y="119809"/>
            <a:ext cx="4927545" cy="40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64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0F968-9CEF-AB31-4DF3-979237014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1" y="0"/>
            <a:ext cx="8360229" cy="2852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F09329-E749-70AB-B116-F1B74D60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4" y="3157950"/>
            <a:ext cx="8360229" cy="306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18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DB10A1-E705-3CEB-586D-7A1E6F0CD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8" y="542402"/>
            <a:ext cx="8284029" cy="523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1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021E72-D1A8-02C9-C1F0-E25AFCDB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19" y="744123"/>
            <a:ext cx="8447314" cy="509602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3A97F92-5DC8-4F16-949A-497D25929974}"/>
              </a:ext>
            </a:extLst>
          </p:cNvPr>
          <p:cNvGrpSpPr/>
          <p:nvPr/>
        </p:nvGrpSpPr>
        <p:grpSpPr>
          <a:xfrm>
            <a:off x="4261676" y="3252225"/>
            <a:ext cx="1200240" cy="523800"/>
            <a:chOff x="4261676" y="3252225"/>
            <a:chExt cx="1200240" cy="52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082EFFD-ECCD-44AD-B358-CBCDAAF31FC4}"/>
                    </a:ext>
                  </a:extLst>
                </p14:cNvPr>
                <p14:cNvContentPartPr/>
                <p14:nvPr/>
              </p14:nvContentPartPr>
              <p14:xfrm>
                <a:off x="4261676" y="3314865"/>
                <a:ext cx="121680" cy="336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082EFFD-ECCD-44AD-B358-CBCDAAF31FC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53036" y="3306225"/>
                  <a:ext cx="1393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72021C1-F002-4563-9433-74F540C8404E}"/>
                    </a:ext>
                  </a:extLst>
                </p14:cNvPr>
                <p14:cNvContentPartPr/>
                <p14:nvPr/>
              </p14:nvContentPartPr>
              <p14:xfrm>
                <a:off x="4448876" y="3361305"/>
                <a:ext cx="294840" cy="118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72021C1-F002-4563-9433-74F540C8404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39876" y="3352665"/>
                  <a:ext cx="312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79A059E-0D41-4EF7-A12A-FB3B349D5A52}"/>
                    </a:ext>
                  </a:extLst>
                </p14:cNvPr>
                <p14:cNvContentPartPr/>
                <p14:nvPr/>
              </p14:nvContentPartPr>
              <p14:xfrm>
                <a:off x="4756316" y="3252225"/>
                <a:ext cx="13680" cy="128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79A059E-0D41-4EF7-A12A-FB3B349D5A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47676" y="3243225"/>
                  <a:ext cx="313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00F84CA-D700-4652-AFE2-4371837759D4}"/>
                    </a:ext>
                  </a:extLst>
                </p14:cNvPr>
                <p14:cNvContentPartPr/>
                <p14:nvPr/>
              </p14:nvContentPartPr>
              <p14:xfrm>
                <a:off x="4797716" y="3349065"/>
                <a:ext cx="217080" cy="292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00F84CA-D700-4652-AFE2-4371837759D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89076" y="3340065"/>
                  <a:ext cx="2347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DD7148E-F216-4E3E-A1F8-80C4CF753B99}"/>
                    </a:ext>
                  </a:extLst>
                </p14:cNvPr>
                <p14:cNvContentPartPr/>
                <p14:nvPr/>
              </p14:nvContentPartPr>
              <p14:xfrm>
                <a:off x="5090396" y="3393705"/>
                <a:ext cx="118080" cy="115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DD7148E-F216-4E3E-A1F8-80C4CF753B9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1756" y="3384705"/>
                  <a:ext cx="135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E2E0C36-422E-4FD2-8671-9FCCF3FD7B21}"/>
                    </a:ext>
                  </a:extLst>
                </p14:cNvPr>
                <p14:cNvContentPartPr/>
                <p14:nvPr/>
              </p14:nvContentPartPr>
              <p14:xfrm>
                <a:off x="5153756" y="3373905"/>
                <a:ext cx="125280" cy="20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E2E0C36-422E-4FD2-8671-9FCCF3FD7B2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45116" y="3364905"/>
                  <a:ext cx="142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90CEC5-2F7F-455B-BF0F-9FD81DD98DF8}"/>
                    </a:ext>
                  </a:extLst>
                </p14:cNvPr>
                <p14:cNvContentPartPr/>
                <p14:nvPr/>
              </p14:nvContentPartPr>
              <p14:xfrm>
                <a:off x="5017676" y="3312705"/>
                <a:ext cx="291960" cy="279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90CEC5-2F7F-455B-BF0F-9FD81DD98DF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09036" y="3304065"/>
                  <a:ext cx="3096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F24EE2-E349-49F5-A0D5-F5B96F7CA4BF}"/>
                    </a:ext>
                  </a:extLst>
                </p14:cNvPr>
                <p14:cNvContentPartPr/>
                <p14:nvPr/>
              </p14:nvContentPartPr>
              <p14:xfrm>
                <a:off x="5277236" y="3261585"/>
                <a:ext cx="184680" cy="514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F24EE2-E349-49F5-A0D5-F5B96F7CA4B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68236" y="3252585"/>
                  <a:ext cx="202320" cy="532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1036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B53A8-94F4-1BD9-6145-5B5443B74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88" y="295512"/>
            <a:ext cx="8554423" cy="59746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4AFEB97-47D3-4E49-85FE-5D5FFFE3F05B}"/>
                  </a:ext>
                </a:extLst>
              </p14:cNvPr>
              <p14:cNvContentPartPr/>
              <p14:nvPr/>
            </p14:nvContentPartPr>
            <p14:xfrm>
              <a:off x="3143876" y="5815425"/>
              <a:ext cx="2080800" cy="114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4AFEB97-47D3-4E49-85FE-5D5FFFE3F0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9876" y="5707785"/>
                <a:ext cx="218844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AFA07AE-E84F-47B8-9C18-AE57FE8E11EF}"/>
                  </a:ext>
                </a:extLst>
              </p14:cNvPr>
              <p14:cNvContentPartPr/>
              <p14:nvPr/>
            </p14:nvContentPartPr>
            <p14:xfrm>
              <a:off x="858596" y="6051945"/>
              <a:ext cx="1858320" cy="133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AFA07AE-E84F-47B8-9C18-AE57FE8E11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4956" y="5944305"/>
                <a:ext cx="1965960" cy="34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6554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C57BA-30F2-FE88-1B20-2E6D8C500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217714"/>
            <a:ext cx="6780395" cy="612210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06B49C7-EB68-4C8A-9EA5-C25C68ECCCC0}"/>
              </a:ext>
            </a:extLst>
          </p:cNvPr>
          <p:cNvGrpSpPr/>
          <p:nvPr/>
        </p:nvGrpSpPr>
        <p:grpSpPr>
          <a:xfrm>
            <a:off x="6469556" y="365025"/>
            <a:ext cx="1790280" cy="496440"/>
            <a:chOff x="6469556" y="365025"/>
            <a:chExt cx="1790280" cy="49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F798D7C-E67C-40D9-939C-C227696FCA7C}"/>
                    </a:ext>
                  </a:extLst>
                </p14:cNvPr>
                <p14:cNvContentPartPr/>
                <p14:nvPr/>
              </p14:nvContentPartPr>
              <p14:xfrm>
                <a:off x="6474596" y="564465"/>
                <a:ext cx="370080" cy="579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F798D7C-E67C-40D9-939C-C227696FCA7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65956" y="555825"/>
                  <a:ext cx="387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F2A1E7A-A76A-4315-88F5-E6B8C3FE860E}"/>
                    </a:ext>
                  </a:extLst>
                </p14:cNvPr>
                <p14:cNvContentPartPr/>
                <p14:nvPr/>
              </p14:nvContentPartPr>
              <p14:xfrm>
                <a:off x="6469556" y="512265"/>
                <a:ext cx="86760" cy="110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F2A1E7A-A76A-4315-88F5-E6B8C3FE86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0916" y="503265"/>
                  <a:ext cx="104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2929643-2ED3-4169-ABB0-51E83A62B2B5}"/>
                    </a:ext>
                  </a:extLst>
                </p14:cNvPr>
                <p14:cNvContentPartPr/>
                <p14:nvPr/>
              </p14:nvContentPartPr>
              <p14:xfrm>
                <a:off x="6937556" y="475905"/>
                <a:ext cx="146880" cy="207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2929643-2ED3-4169-ABB0-51E83A62B2B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28916" y="466905"/>
                  <a:ext cx="164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1814E39-CC72-4D87-B91B-0E47EE33EC27}"/>
                    </a:ext>
                  </a:extLst>
                </p14:cNvPr>
                <p14:cNvContentPartPr/>
                <p14:nvPr/>
              </p14:nvContentPartPr>
              <p14:xfrm>
                <a:off x="7078676" y="549345"/>
                <a:ext cx="351360" cy="312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1814E39-CC72-4D87-B91B-0E47EE33EC2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69676" y="540705"/>
                  <a:ext cx="3690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7D8CE83-C713-4853-8DE1-32D1E8808B7D}"/>
                    </a:ext>
                  </a:extLst>
                </p14:cNvPr>
                <p14:cNvContentPartPr/>
                <p14:nvPr/>
              </p14:nvContentPartPr>
              <p14:xfrm>
                <a:off x="7473596" y="530625"/>
                <a:ext cx="96480" cy="131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7D8CE83-C713-4853-8DE1-32D1E8808B7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64596" y="521985"/>
                  <a:ext cx="114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DCA5700-A57A-4616-8336-CAEC4C5B3321}"/>
                    </a:ext>
                  </a:extLst>
                </p14:cNvPr>
                <p14:cNvContentPartPr/>
                <p14:nvPr/>
              </p14:nvContentPartPr>
              <p14:xfrm>
                <a:off x="7691036" y="537465"/>
                <a:ext cx="135360" cy="310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DCA5700-A57A-4616-8336-CAEC4C5B332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82396" y="528825"/>
                  <a:ext cx="1530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C513118-803D-41C3-9CFB-6222F9CA1295}"/>
                    </a:ext>
                  </a:extLst>
                </p14:cNvPr>
                <p14:cNvContentPartPr/>
                <p14:nvPr/>
              </p14:nvContentPartPr>
              <p14:xfrm>
                <a:off x="7927556" y="475905"/>
                <a:ext cx="112320" cy="200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C513118-803D-41C3-9CFB-6222F9CA129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18556" y="466905"/>
                  <a:ext cx="129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D22A23D-3575-4DEC-BD63-BF5E4CE2D5B1}"/>
                    </a:ext>
                  </a:extLst>
                </p14:cNvPr>
                <p14:cNvContentPartPr/>
                <p14:nvPr/>
              </p14:nvContentPartPr>
              <p14:xfrm>
                <a:off x="7965716" y="570945"/>
                <a:ext cx="124560" cy="13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D22A23D-3575-4DEC-BD63-BF5E4CE2D5B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56716" y="562305"/>
                  <a:ext cx="142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584BB5B-D779-4F76-AE42-07273803477E}"/>
                    </a:ext>
                  </a:extLst>
                </p14:cNvPr>
                <p14:cNvContentPartPr/>
                <p14:nvPr/>
              </p14:nvContentPartPr>
              <p14:xfrm>
                <a:off x="8153996" y="365025"/>
                <a:ext cx="105840" cy="134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584BB5B-D779-4F76-AE42-07273803477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45356" y="356025"/>
                  <a:ext cx="1234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43D944-4A1F-4229-8697-8FE48F76A455}"/>
              </a:ext>
            </a:extLst>
          </p:cNvPr>
          <p:cNvGrpSpPr/>
          <p:nvPr/>
        </p:nvGrpSpPr>
        <p:grpSpPr>
          <a:xfrm>
            <a:off x="6768356" y="1290585"/>
            <a:ext cx="2022480" cy="463320"/>
            <a:chOff x="6768356" y="1290585"/>
            <a:chExt cx="2022480" cy="4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E864F02-1576-485A-B893-F83AC2D557AA}"/>
                    </a:ext>
                  </a:extLst>
                </p14:cNvPr>
                <p14:cNvContentPartPr/>
                <p14:nvPr/>
              </p14:nvContentPartPr>
              <p14:xfrm>
                <a:off x="6768356" y="1517385"/>
                <a:ext cx="308880" cy="85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E864F02-1576-485A-B893-F83AC2D557A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59716" y="1508745"/>
                  <a:ext cx="326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B8AB2AB-10B9-4086-AE75-9D8FBC2BB4CA}"/>
                    </a:ext>
                  </a:extLst>
                </p14:cNvPr>
                <p14:cNvContentPartPr/>
                <p14:nvPr/>
              </p14:nvContentPartPr>
              <p14:xfrm>
                <a:off x="6780596" y="1497585"/>
                <a:ext cx="157680" cy="136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B8AB2AB-10B9-4086-AE75-9D8FBC2BB4C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71956" y="1488585"/>
                  <a:ext cx="175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D381284-7EC2-4A3D-B3F5-8C7CFAB73F32}"/>
                    </a:ext>
                  </a:extLst>
                </p14:cNvPr>
                <p14:cNvContentPartPr/>
                <p14:nvPr/>
              </p14:nvContentPartPr>
              <p14:xfrm>
                <a:off x="7239236" y="1435665"/>
                <a:ext cx="115560" cy="163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D381284-7EC2-4A3D-B3F5-8C7CFAB73F3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230596" y="1426665"/>
                  <a:ext cx="133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76220DB-0B83-426E-AC5B-D07EB0985F8E}"/>
                    </a:ext>
                  </a:extLst>
                </p14:cNvPr>
                <p14:cNvContentPartPr/>
                <p14:nvPr/>
              </p14:nvContentPartPr>
              <p14:xfrm>
                <a:off x="7390796" y="1428825"/>
                <a:ext cx="303120" cy="151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76220DB-0B83-426E-AC5B-D07EB0985F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81796" y="1419825"/>
                  <a:ext cx="320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4009036-DE71-4D4D-9BF8-39E7A63A9C5E}"/>
                    </a:ext>
                  </a:extLst>
                </p14:cNvPr>
                <p14:cNvContentPartPr/>
                <p14:nvPr/>
              </p14:nvContentPartPr>
              <p14:xfrm>
                <a:off x="7787156" y="1442145"/>
                <a:ext cx="41400" cy="126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4009036-DE71-4D4D-9BF8-39E7A63A9C5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78156" y="1433145"/>
                  <a:ext cx="59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8C8F420-CB0F-4418-A9EB-E4405C4363BC}"/>
                    </a:ext>
                  </a:extLst>
                </p14:cNvPr>
                <p14:cNvContentPartPr/>
                <p14:nvPr/>
              </p14:nvContentPartPr>
              <p14:xfrm>
                <a:off x="7889756" y="1487145"/>
                <a:ext cx="78480" cy="266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8C8F420-CB0F-4418-A9EB-E4405C4363B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81116" y="1478505"/>
                  <a:ext cx="961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80C14C8-9F70-4F03-A620-CF0E7651A8B2}"/>
                    </a:ext>
                  </a:extLst>
                </p14:cNvPr>
                <p14:cNvContentPartPr/>
                <p14:nvPr/>
              </p14:nvContentPartPr>
              <p14:xfrm>
                <a:off x="7956716" y="1467345"/>
                <a:ext cx="320040" cy="95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80C14C8-9F70-4F03-A620-CF0E7651A8B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48076" y="1458345"/>
                  <a:ext cx="337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31FFF8F-4FC2-4730-8F6D-CB33297BA3FC}"/>
                    </a:ext>
                  </a:extLst>
                </p14:cNvPr>
                <p14:cNvContentPartPr/>
                <p14:nvPr/>
              </p14:nvContentPartPr>
              <p14:xfrm>
                <a:off x="8380076" y="1422345"/>
                <a:ext cx="124920" cy="317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31FFF8F-4FC2-4730-8F6D-CB33297BA3F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71436" y="1413345"/>
                  <a:ext cx="1425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885C3B-9529-45BF-9401-F5137A54B66F}"/>
                    </a:ext>
                  </a:extLst>
                </p14:cNvPr>
                <p14:cNvContentPartPr/>
                <p14:nvPr/>
              </p14:nvContentPartPr>
              <p14:xfrm>
                <a:off x="8596076" y="1401105"/>
                <a:ext cx="96480" cy="176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885C3B-9529-45BF-9401-F5137A54B66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87076" y="1392105"/>
                  <a:ext cx="114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030704-EFFA-4548-938E-23916CA7D716}"/>
                    </a:ext>
                  </a:extLst>
                </p14:cNvPr>
                <p14:cNvContentPartPr/>
                <p14:nvPr/>
              </p14:nvContentPartPr>
              <p14:xfrm>
                <a:off x="8613716" y="1465905"/>
                <a:ext cx="92520" cy="23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030704-EFFA-4548-938E-23916CA7D71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605076" y="1457265"/>
                  <a:ext cx="11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51F91F-BFAB-4284-BDA0-078B095F1A29}"/>
                    </a:ext>
                  </a:extLst>
                </p14:cNvPr>
                <p14:cNvContentPartPr/>
                <p14:nvPr/>
              </p14:nvContentPartPr>
              <p14:xfrm>
                <a:off x="8710196" y="1290585"/>
                <a:ext cx="80640" cy="129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51F91F-BFAB-4284-BDA0-078B095F1A2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701556" y="1281945"/>
                  <a:ext cx="98280" cy="14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0572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23A75-51DC-6D35-B718-67DCEFE1B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" y="339564"/>
            <a:ext cx="8328045" cy="617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18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693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42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EF8AC-5678-89D2-2B7E-C7AF6F92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3" y="776323"/>
            <a:ext cx="8316686" cy="42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4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401DE0-EDB9-662B-25BD-974E851D4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0" y="467238"/>
            <a:ext cx="8786260" cy="592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23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2F22F-CA87-C778-84C8-D17BF015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5" y="997085"/>
            <a:ext cx="8273143" cy="400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22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101B0-00B8-5FDB-0779-2E096DC9D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4" y="508996"/>
            <a:ext cx="8427095" cy="39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87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85236-072D-D824-FC40-6DD248837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16" y="179614"/>
            <a:ext cx="8248767" cy="64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46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1157</TotalTime>
  <Words>0</Words>
  <Application>Microsoft Office PowerPoint</Application>
  <PresentationFormat>On-screen Show (4:3)</PresentationFormat>
  <Paragraphs>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 C.S.  </dc:title>
  <dc:creator>Ramij Rahaman</dc:creator>
  <cp:lastModifiedBy>Snehashish ghosh</cp:lastModifiedBy>
  <cp:revision>78</cp:revision>
  <dcterms:created xsi:type="dcterms:W3CDTF">2024-07-22T19:46:39Z</dcterms:created>
  <dcterms:modified xsi:type="dcterms:W3CDTF">2024-10-18T17:42:47Z</dcterms:modified>
</cp:coreProperties>
</file>